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0" r:id="rId1"/>
    <p:sldMasterId id="2147483676" r:id="rId2"/>
    <p:sldMasterId id="2147483691" r:id="rId3"/>
  </p:sldMasterIdLst>
  <p:notesMasterIdLst>
    <p:notesMasterId r:id="rId20"/>
  </p:notesMasterIdLst>
  <p:sldIdLst>
    <p:sldId id="651" r:id="rId4"/>
    <p:sldId id="650" r:id="rId5"/>
    <p:sldId id="652" r:id="rId6"/>
    <p:sldId id="653" r:id="rId7"/>
    <p:sldId id="654" r:id="rId8"/>
    <p:sldId id="579" r:id="rId9"/>
    <p:sldId id="648" r:id="rId10"/>
    <p:sldId id="562" r:id="rId11"/>
    <p:sldId id="655" r:id="rId12"/>
    <p:sldId id="649" r:id="rId13"/>
    <p:sldId id="563" r:id="rId14"/>
    <p:sldId id="573" r:id="rId15"/>
    <p:sldId id="658" r:id="rId16"/>
    <p:sldId id="659" r:id="rId17"/>
    <p:sldId id="661" r:id="rId18"/>
    <p:sldId id="560" r:id="rId19"/>
  </p:sldIdLst>
  <p:sldSz cx="17881600" cy="10058400"/>
  <p:notesSz cx="7315200" cy="9601200"/>
  <p:embeddedFontLst>
    <p:embeddedFont>
      <p:font typeface="Glacial Indifference" pitchFamily="50" charset="0"/>
      <p:regular r:id="rId21"/>
      <p:bold r:id="rId22"/>
      <p:italic r:id="rId23"/>
    </p:embeddedFont>
    <p:embeddedFont>
      <p:font typeface="Open Sans" panose="020B0606030504020204" pitchFamily="34" charset="0"/>
      <p:regular r:id="rId24"/>
      <p:bold r:id="rId25"/>
      <p:italic r:id="rId26"/>
      <p:boldItalic r:id="rId27"/>
    </p:embeddedFont>
    <p:embeddedFont>
      <p:font typeface="Poppins" panose="00000500000000000000" pitchFamily="2" charset="0"/>
      <p:regular r:id="rId28"/>
      <p:bold r:id="rId29"/>
      <p:italic r:id="rId30"/>
      <p:boldItalic r:id="rId31"/>
    </p:embeddedFont>
    <p:embeddedFont>
      <p:font typeface="Posterama" panose="020B0504020200020000" pitchFamily="34" charset="0"/>
      <p:regular r:id="rId32"/>
      <p:bold r:id="rId33"/>
      <p:italic r:id="rId34"/>
      <p:boldItalic r:id="rId35"/>
    </p:embeddedFont>
    <p:embeddedFont>
      <p:font typeface="Tenorite" panose="00000500000000000000" pitchFamily="2" charset="0"/>
      <p:regular r:id="rId36"/>
      <p:bold r:id="rId37"/>
      <p:italic r:id="rId38"/>
      <p:boldItalic r:id="rId39"/>
    </p:embeddedFont>
    <p:embeddedFont>
      <p:font typeface="Tenorite Display" panose="00000500000000000000" pitchFamily="2" charset="0"/>
      <p:regular r:id="rId40"/>
      <p:bold r:id="rId41"/>
      <p:italic r:id="rId42"/>
      <p:boldItalic r:id="rId43"/>
    </p:embeddedFont>
    <p:embeddedFont>
      <p:font typeface="The Youngest Serif" panose="020B0604020202020204" charset="0"/>
      <p:regular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62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9821D01-6D02-401A-53CF-7D356355DEBB}" name="McNamara, Katherine  A" initials="KM" userId="S::katherine.mcnamara@csun.edu::0c3a2ec3-e208-4d85-a704-ae2dd01bc29c" providerId="AD"/>
  <p188:author id="{59756F0E-1435-7E8E-34B7-4456984C2550}" name="Carson, Savanna" initials="SC" userId="S::SCarson@mednet.ucla.edu::9e6f1264-5780-4567-b86e-a4e3d62df338" providerId="AD"/>
  <p188:author id="{963E8565-E0C4-ABB3-C6F0-125AB5086A61}" name="Savanna Carson" initials="SC" userId="244674129_tp_box_2" providerId="Windows Live"/>
  <p188:author id="{990D1B9C-A7DD-E719-0717-3B899218C534}" name="Johnson, Jamie  A" initials="JJ" userId="S::jamie.johnson@csun.edu::853e4507-8aa8-4ac4-b8e4-eea82b2ce083" providerId="AD"/>
  <p188:author id="{001F1AB7-898A-3460-034B-767BC5BC8940}" name="Savanna Carson" initials="SC" userId="Savanna Carson" providerId="None"/>
  <p188:author id="{B1B2BCCD-DF28-F30B-41DE-D25F4857C28B}" name="Amelia Weldon " initials="AW" userId="1845863546_tp_box_2" providerId="Windows Live"/>
  <p188:author id="{B6D1E7D1-6FED-F2A3-789C-3686B60C48F3}" name="Valerie Hanley (CA DTSC)" initials="VH" userId="S::Valerie.Hanley@dtsc.ca.gov::df98124e-dab0-49de-b799-b3a24a61c3bf" providerId="AD"/>
  <p188:author id="{085843D6-3757-014D-9270-307C615C1877}" name="Weldon, Amelia R." initials="AW" userId="S::AWeldon@mednet.ucla.edu::7bb4472a-d617-481e-8482-352d49c46ac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EDE0"/>
    <a:srgbClr val="E2E2E2"/>
    <a:srgbClr val="EEE5D2"/>
    <a:srgbClr val="5D582D"/>
    <a:srgbClr val="3F5E6D"/>
    <a:srgbClr val="5B3A2B"/>
    <a:srgbClr val="606B55"/>
    <a:srgbClr val="6E6834"/>
    <a:srgbClr val="CDC800"/>
    <a:srgbClr val="7A74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F9786E-58A6-43ED-A76D-D30F6D121114}" v="1" dt="2026-10-26T19:36:23.1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12" autoAdjust="0"/>
    <p:restoredTop sz="79758" autoAdjust="0"/>
  </p:normalViewPr>
  <p:slideViewPr>
    <p:cSldViewPr>
      <p:cViewPr varScale="1">
        <p:scale>
          <a:sx n="59" d="100"/>
          <a:sy n="59" d="100"/>
        </p:scale>
        <p:origin x="42" y="90"/>
      </p:cViewPr>
      <p:guideLst>
        <p:guide orient="horz" pos="2160"/>
        <p:guide pos="66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font" Target="fonts/font22.fntdata"/><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font" Target="fonts/font9.fntdata"/><Relationship Id="rId11" Type="http://schemas.openxmlformats.org/officeDocument/2006/relationships/slide" Target="slides/slide8.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49"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1.fntdata"/><Relationship Id="rId44" Type="http://schemas.openxmlformats.org/officeDocument/2006/relationships/font" Target="fonts/font24.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font" Target="fonts/font23.fntdata"/><Relationship Id="rId48" Type="http://schemas.openxmlformats.org/officeDocument/2006/relationships/tableStyles" Target="tableStyles.xml"/><Relationship Id="rId8" Type="http://schemas.openxmlformats.org/officeDocument/2006/relationships/slide" Target="slides/slide5.xml"/><Relationship Id="rId51" Type="http://schemas.microsoft.com/office/2018/10/relationships/authors" Target="author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openxmlformats.org/officeDocument/2006/relationships/viewProps" Target="viewProps.xml"/><Relationship Id="rId20" Type="http://schemas.openxmlformats.org/officeDocument/2006/relationships/notesMaster" Target="notesMasters/notesMaster1.xml"/><Relationship Id="rId41"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anna Carson" userId="244674129_tp_box_2" providerId="OAuth2" clId="{8F650CBC-4554-4E95-A266-92A7E8ACF9AA}"/>
    <pc:docChg chg="undo redo custSel addSld delSld modSld sldOrd">
      <pc:chgData name="Savanna Carson" userId="244674129_tp_box_2" providerId="OAuth2" clId="{8F650CBC-4554-4E95-A266-92A7E8ACF9AA}" dt="2026-10-26T19:36:23.187" v="4269"/>
      <pc:docMkLst>
        <pc:docMk/>
      </pc:docMkLst>
      <pc:sldChg chg="modSp add mod modNotesTx">
        <pc:chgData name="Savanna Carson" userId="244674129_tp_box_2" providerId="OAuth2" clId="{8F650CBC-4554-4E95-A266-92A7E8ACF9AA}" dt="2026-10-21T18:26:30.921" v="4267" actId="20577"/>
        <pc:sldMkLst>
          <pc:docMk/>
          <pc:sldMk cId="1649031338" sldId="560"/>
        </pc:sldMkLst>
        <pc:spChg chg="mod">
          <ac:chgData name="Savanna Carson" userId="244674129_tp_box_2" providerId="OAuth2" clId="{8F650CBC-4554-4E95-A266-92A7E8ACF9AA}" dt="2026-10-19T22:16:40.518" v="3051" actId="20577"/>
          <ac:spMkLst>
            <pc:docMk/>
            <pc:sldMk cId="1649031338" sldId="560"/>
            <ac:spMk id="3" creationId="{76CAE96E-3005-739D-32A9-372C5AC9E155}"/>
          </ac:spMkLst>
        </pc:spChg>
        <pc:spChg chg="mod">
          <ac:chgData name="Savanna Carson" userId="244674129_tp_box_2" providerId="OAuth2" clId="{8F650CBC-4554-4E95-A266-92A7E8ACF9AA}" dt="2026-10-19T22:16:09.351" v="3045" actId="1076"/>
          <ac:spMkLst>
            <pc:docMk/>
            <pc:sldMk cId="1649031338" sldId="560"/>
            <ac:spMk id="5" creationId="{42462034-CB04-CDF4-7CCB-5A8E5BC49FE6}"/>
          </ac:spMkLst>
        </pc:spChg>
        <pc:spChg chg="mod">
          <ac:chgData name="Savanna Carson" userId="244674129_tp_box_2" providerId="OAuth2" clId="{8F650CBC-4554-4E95-A266-92A7E8ACF9AA}" dt="2026-10-19T22:16:17.772" v="3047" actId="403"/>
          <ac:spMkLst>
            <pc:docMk/>
            <pc:sldMk cId="1649031338" sldId="560"/>
            <ac:spMk id="7" creationId="{C0386F4F-C241-319B-C6A6-9D72A1685238}"/>
          </ac:spMkLst>
        </pc:spChg>
        <pc:spChg chg="mod">
          <ac:chgData name="Savanna Carson" userId="244674129_tp_box_2" providerId="OAuth2" clId="{8F650CBC-4554-4E95-A266-92A7E8ACF9AA}" dt="2026-10-19T22:18:21.031" v="3074" actId="14100"/>
          <ac:spMkLst>
            <pc:docMk/>
            <pc:sldMk cId="1649031338" sldId="560"/>
            <ac:spMk id="8" creationId="{914157B2-5190-E03D-FFA9-F270180248AA}"/>
          </ac:spMkLst>
        </pc:spChg>
        <pc:spChg chg="mod">
          <ac:chgData name="Savanna Carson" userId="244674129_tp_box_2" providerId="OAuth2" clId="{8F650CBC-4554-4E95-A266-92A7E8ACF9AA}" dt="2026-10-19T22:18:16.109" v="3073" actId="14100"/>
          <ac:spMkLst>
            <pc:docMk/>
            <pc:sldMk cId="1649031338" sldId="560"/>
            <ac:spMk id="9" creationId="{D7BBFD73-692A-5E34-5626-8E36EC15A84F}"/>
          </ac:spMkLst>
        </pc:spChg>
        <pc:spChg chg="mod">
          <ac:chgData name="Savanna Carson" userId="244674129_tp_box_2" providerId="OAuth2" clId="{8F650CBC-4554-4E95-A266-92A7E8ACF9AA}" dt="2026-10-19T22:14:37.454" v="3003" actId="404"/>
          <ac:spMkLst>
            <pc:docMk/>
            <pc:sldMk cId="1649031338" sldId="560"/>
            <ac:spMk id="16" creationId="{5F45136F-9E45-B0E5-551F-E6F49E274BF1}"/>
          </ac:spMkLst>
        </pc:spChg>
        <pc:grpChg chg="mod">
          <ac:chgData name="Savanna Carson" userId="244674129_tp_box_2" providerId="OAuth2" clId="{8F650CBC-4554-4E95-A266-92A7E8ACF9AA}" dt="2026-10-19T22:14:46.483" v="3006" actId="1076"/>
          <ac:grpSpMkLst>
            <pc:docMk/>
            <pc:sldMk cId="1649031338" sldId="560"/>
            <ac:grpSpMk id="24" creationId="{9100D765-1A6F-22E0-613B-113E39FB6CCD}"/>
          </ac:grpSpMkLst>
        </pc:grpChg>
        <pc:graphicFrameChg chg="mod modGraphic">
          <ac:chgData name="Savanna Carson" userId="244674129_tp_box_2" providerId="OAuth2" clId="{8F650CBC-4554-4E95-A266-92A7E8ACF9AA}" dt="2026-10-19T22:17:56.093" v="3072" actId="14734"/>
          <ac:graphicFrameMkLst>
            <pc:docMk/>
            <pc:sldMk cId="1649031338" sldId="560"/>
            <ac:graphicFrameMk id="2" creationId="{53133130-99AE-7CB0-2E04-0441873E7B74}"/>
          </ac:graphicFrameMkLst>
        </pc:graphicFrameChg>
      </pc:sldChg>
      <pc:sldChg chg="addSp modSp mod modAnim modNotesTx">
        <pc:chgData name="Savanna Carson" userId="244674129_tp_box_2" providerId="OAuth2" clId="{8F650CBC-4554-4E95-A266-92A7E8ACF9AA}" dt="2026-10-07T15:50:03.875" v="2768" actId="1076"/>
        <pc:sldMkLst>
          <pc:docMk/>
          <pc:sldMk cId="1036202624" sldId="562"/>
        </pc:sldMkLst>
        <pc:spChg chg="add mod">
          <ac:chgData name="Savanna Carson" userId="244674129_tp_box_2" providerId="OAuth2" clId="{8F650CBC-4554-4E95-A266-92A7E8ACF9AA}" dt="2026-10-07T15:44:49.399" v="2760" actId="21"/>
          <ac:spMkLst>
            <pc:docMk/>
            <pc:sldMk cId="1036202624" sldId="562"/>
            <ac:spMk id="2" creationId="{2439F42D-8605-914B-AFF9-37E5798B594A}"/>
          </ac:spMkLst>
        </pc:spChg>
        <pc:spChg chg="add mod">
          <ac:chgData name="Savanna Carson" userId="244674129_tp_box_2" providerId="OAuth2" clId="{8F650CBC-4554-4E95-A266-92A7E8ACF9AA}" dt="2026-10-07T15:50:03.875" v="2768" actId="1076"/>
          <ac:spMkLst>
            <pc:docMk/>
            <pc:sldMk cId="1036202624" sldId="562"/>
            <ac:spMk id="3" creationId="{20BC9953-FDAB-72AD-FEB1-C644E19A98B6}"/>
          </ac:spMkLst>
        </pc:spChg>
        <pc:spChg chg="mod">
          <ac:chgData name="Savanna Carson" userId="244674129_tp_box_2" providerId="OAuth2" clId="{8F650CBC-4554-4E95-A266-92A7E8ACF9AA}" dt="2026-10-06T20:20:39.243" v="1862" actId="1076"/>
          <ac:spMkLst>
            <pc:docMk/>
            <pc:sldMk cId="1036202624" sldId="562"/>
            <ac:spMk id="8" creationId="{8AEA297D-3798-4749-481F-512A8DF3B80E}"/>
          </ac:spMkLst>
        </pc:spChg>
        <pc:spChg chg="mod">
          <ac:chgData name="Savanna Carson" userId="244674129_tp_box_2" providerId="OAuth2" clId="{8F650CBC-4554-4E95-A266-92A7E8ACF9AA}" dt="2026-10-06T20:22:30.725" v="1878" actId="14100"/>
          <ac:spMkLst>
            <pc:docMk/>
            <pc:sldMk cId="1036202624" sldId="562"/>
            <ac:spMk id="9" creationId="{E981C606-7ECD-AC83-4BD4-7C46CF1411A1}"/>
          </ac:spMkLst>
        </pc:spChg>
        <pc:spChg chg="mod">
          <ac:chgData name="Savanna Carson" userId="244674129_tp_box_2" providerId="OAuth2" clId="{8F650CBC-4554-4E95-A266-92A7E8ACF9AA}" dt="2026-10-06T20:20:43.698" v="1863" actId="1076"/>
          <ac:spMkLst>
            <pc:docMk/>
            <pc:sldMk cId="1036202624" sldId="562"/>
            <ac:spMk id="10" creationId="{A96F445C-C7F7-4E99-A2B9-0EBE1BD414A5}"/>
          </ac:spMkLst>
        </pc:spChg>
        <pc:spChg chg="mod">
          <ac:chgData name="Savanna Carson" userId="244674129_tp_box_2" providerId="OAuth2" clId="{8F650CBC-4554-4E95-A266-92A7E8ACF9AA}" dt="2026-10-06T21:45:09.449" v="2217" actId="1076"/>
          <ac:spMkLst>
            <pc:docMk/>
            <pc:sldMk cId="1036202624" sldId="562"/>
            <ac:spMk id="25" creationId="{5918D997-1443-DD2A-0679-175AB1ACE445}"/>
          </ac:spMkLst>
        </pc:spChg>
        <pc:spChg chg="mod">
          <ac:chgData name="Savanna Carson" userId="244674129_tp_box_2" providerId="OAuth2" clId="{8F650CBC-4554-4E95-A266-92A7E8ACF9AA}" dt="2026-10-06T21:45:18.325" v="2219" actId="1076"/>
          <ac:spMkLst>
            <pc:docMk/>
            <pc:sldMk cId="1036202624" sldId="562"/>
            <ac:spMk id="27" creationId="{37F563F9-2116-7C19-A9CE-4B00FF201335}"/>
          </ac:spMkLst>
        </pc:spChg>
        <pc:spChg chg="mod">
          <ac:chgData name="Savanna Carson" userId="244674129_tp_box_2" providerId="OAuth2" clId="{8F650CBC-4554-4E95-A266-92A7E8ACF9AA}" dt="2026-10-06T21:45:21.540" v="2220" actId="1076"/>
          <ac:spMkLst>
            <pc:docMk/>
            <pc:sldMk cId="1036202624" sldId="562"/>
            <ac:spMk id="28" creationId="{563CE29B-35C8-BF31-EE38-6EC720464C82}"/>
          </ac:spMkLst>
        </pc:spChg>
        <pc:graphicFrameChg chg="mod modGraphic">
          <ac:chgData name="Savanna Carson" userId="244674129_tp_box_2" providerId="OAuth2" clId="{8F650CBC-4554-4E95-A266-92A7E8ACF9AA}" dt="2026-10-06T20:22:45.792" v="1890" actId="20577"/>
          <ac:graphicFrameMkLst>
            <pc:docMk/>
            <pc:sldMk cId="1036202624" sldId="562"/>
            <ac:graphicFrameMk id="21" creationId="{1E4ED006-3841-24A5-AF68-67E39B95C957}"/>
          </ac:graphicFrameMkLst>
        </pc:graphicFrameChg>
      </pc:sldChg>
      <pc:sldChg chg="delSp modSp mod modAnim modNotesTx">
        <pc:chgData name="Savanna Carson" userId="244674129_tp_box_2" providerId="OAuth2" clId="{8F650CBC-4554-4E95-A266-92A7E8ACF9AA}" dt="2026-10-21T18:24:59.536" v="4244" actId="20577"/>
        <pc:sldMkLst>
          <pc:docMk/>
          <pc:sldMk cId="1800748988" sldId="563"/>
        </pc:sldMkLst>
        <pc:spChg chg="mod">
          <ac:chgData name="Savanna Carson" userId="244674129_tp_box_2" providerId="OAuth2" clId="{8F650CBC-4554-4E95-A266-92A7E8ACF9AA}" dt="2026-10-06T21:43:32.115" v="2200" actId="403"/>
          <ac:spMkLst>
            <pc:docMk/>
            <pc:sldMk cId="1800748988" sldId="563"/>
            <ac:spMk id="3" creationId="{4FC8E369-92E6-8B85-E617-19AACDBE8BFB}"/>
          </ac:spMkLst>
        </pc:spChg>
        <pc:spChg chg="mod">
          <ac:chgData name="Savanna Carson" userId="244674129_tp_box_2" providerId="OAuth2" clId="{8F650CBC-4554-4E95-A266-92A7E8ACF9AA}" dt="2026-10-07T15:50:38.204" v="2776" actId="14100"/>
          <ac:spMkLst>
            <pc:docMk/>
            <pc:sldMk cId="1800748988" sldId="563"/>
            <ac:spMk id="9" creationId="{6D2047EE-B922-3B57-8B46-77703289E56C}"/>
          </ac:spMkLst>
        </pc:spChg>
        <pc:spChg chg="mod">
          <ac:chgData name="Savanna Carson" userId="244674129_tp_box_2" providerId="OAuth2" clId="{8F650CBC-4554-4E95-A266-92A7E8ACF9AA}" dt="2026-10-07T15:50:42.339" v="2778" actId="403"/>
          <ac:spMkLst>
            <pc:docMk/>
            <pc:sldMk cId="1800748988" sldId="563"/>
            <ac:spMk id="10" creationId="{0B1B8AF5-12A4-798F-C157-5FFE9D400EA1}"/>
          </ac:spMkLst>
        </pc:spChg>
        <pc:spChg chg="mod">
          <ac:chgData name="Savanna Carson" userId="244674129_tp_box_2" providerId="OAuth2" clId="{8F650CBC-4554-4E95-A266-92A7E8ACF9AA}" dt="2026-10-06T21:44:19.918" v="2211" actId="1076"/>
          <ac:spMkLst>
            <pc:docMk/>
            <pc:sldMk cId="1800748988" sldId="563"/>
            <ac:spMk id="11" creationId="{C43C717C-CDE7-6EE2-4024-91C3C313E9D4}"/>
          </ac:spMkLst>
        </pc:spChg>
        <pc:spChg chg="mod">
          <ac:chgData name="Savanna Carson" userId="244674129_tp_box_2" providerId="OAuth2" clId="{8F650CBC-4554-4E95-A266-92A7E8ACF9AA}" dt="2026-10-07T15:50:23.196" v="2772"/>
          <ac:spMkLst>
            <pc:docMk/>
            <pc:sldMk cId="1800748988" sldId="563"/>
            <ac:spMk id="12" creationId="{8119756F-B72C-A6BA-668A-20ABB5D5CA51}"/>
          </ac:spMkLst>
        </pc:spChg>
        <pc:spChg chg="mod">
          <ac:chgData name="Savanna Carson" userId="244674129_tp_box_2" providerId="OAuth2" clId="{8F650CBC-4554-4E95-A266-92A7E8ACF9AA}" dt="2026-10-06T21:43:56.091" v="2205" actId="403"/>
          <ac:spMkLst>
            <pc:docMk/>
            <pc:sldMk cId="1800748988" sldId="563"/>
            <ac:spMk id="14" creationId="{F7B83EB4-467B-C6BC-0905-C5D7F1AF7131}"/>
          </ac:spMkLst>
        </pc:spChg>
        <pc:spChg chg="mod">
          <ac:chgData name="Savanna Carson" userId="244674129_tp_box_2" providerId="OAuth2" clId="{8F650CBC-4554-4E95-A266-92A7E8ACF9AA}" dt="2026-10-06T21:44:16.103" v="2210" actId="1076"/>
          <ac:spMkLst>
            <pc:docMk/>
            <pc:sldMk cId="1800748988" sldId="563"/>
            <ac:spMk id="22" creationId="{38B6C90B-9539-2D79-3ACB-E4AE44062DEB}"/>
          </ac:spMkLst>
        </pc:spChg>
        <pc:picChg chg="mod">
          <ac:chgData name="Savanna Carson" userId="244674129_tp_box_2" providerId="OAuth2" clId="{8F650CBC-4554-4E95-A266-92A7E8ACF9AA}" dt="2026-10-07T15:50:47.265" v="2779" actId="1076"/>
          <ac:picMkLst>
            <pc:docMk/>
            <pc:sldMk cId="1800748988" sldId="563"/>
            <ac:picMk id="2" creationId="{DC3C0286-F29F-2EE4-7E7E-D9E1CB68D414}"/>
          </ac:picMkLst>
        </pc:picChg>
        <pc:picChg chg="mod">
          <ac:chgData name="Savanna Carson" userId="244674129_tp_box_2" providerId="OAuth2" clId="{8F650CBC-4554-4E95-A266-92A7E8ACF9AA}" dt="2026-10-06T21:43:21.491" v="2197" actId="14100"/>
          <ac:picMkLst>
            <pc:docMk/>
            <pc:sldMk cId="1800748988" sldId="563"/>
            <ac:picMk id="6" creationId="{DA8B4586-E16E-ADCC-6ABA-472E0E4553B5}"/>
          </ac:picMkLst>
        </pc:picChg>
        <pc:picChg chg="mod">
          <ac:chgData name="Savanna Carson" userId="244674129_tp_box_2" providerId="OAuth2" clId="{8F650CBC-4554-4E95-A266-92A7E8ACF9AA}" dt="2026-10-06T21:43:27.025" v="2198" actId="1076"/>
          <ac:picMkLst>
            <pc:docMk/>
            <pc:sldMk cId="1800748988" sldId="563"/>
            <ac:picMk id="7" creationId="{7F37D371-4211-5B68-302E-2DA6BD4F1EEB}"/>
          </ac:picMkLst>
        </pc:picChg>
        <pc:picChg chg="mod">
          <ac:chgData name="Savanna Carson" userId="244674129_tp_box_2" providerId="OAuth2" clId="{8F650CBC-4554-4E95-A266-92A7E8ACF9AA}" dt="2026-10-06T21:43:29.368" v="2199" actId="1076"/>
          <ac:picMkLst>
            <pc:docMk/>
            <pc:sldMk cId="1800748988" sldId="563"/>
            <ac:picMk id="8" creationId="{16831747-0E0E-FAE1-BF03-1071BD00882C}"/>
          </ac:picMkLst>
        </pc:picChg>
      </pc:sldChg>
      <pc:sldChg chg="addSp delSp modSp mod ord modAnim">
        <pc:chgData name="Savanna Carson" userId="244674129_tp_box_2" providerId="OAuth2" clId="{8F650CBC-4554-4E95-A266-92A7E8ACF9AA}" dt="2026-10-07T15:57:25.115" v="2847"/>
        <pc:sldMkLst>
          <pc:docMk/>
          <pc:sldMk cId="196837933" sldId="573"/>
        </pc:sldMkLst>
        <pc:spChg chg="mod">
          <ac:chgData name="Savanna Carson" userId="244674129_tp_box_2" providerId="OAuth2" clId="{8F650CBC-4554-4E95-A266-92A7E8ACF9AA}" dt="2026-10-07T15:56:17.037" v="2829" actId="20577"/>
          <ac:spMkLst>
            <pc:docMk/>
            <pc:sldMk cId="196837933" sldId="573"/>
            <ac:spMk id="3" creationId="{DF707C1F-7FF8-4DE2-E498-50D043EA26A6}"/>
          </ac:spMkLst>
        </pc:spChg>
        <pc:spChg chg="mod">
          <ac:chgData name="Savanna Carson" userId="244674129_tp_box_2" providerId="OAuth2" clId="{8F650CBC-4554-4E95-A266-92A7E8ACF9AA}" dt="2026-10-06T18:05:58.765" v="222" actId="1076"/>
          <ac:spMkLst>
            <pc:docMk/>
            <pc:sldMk cId="196837933" sldId="573"/>
            <ac:spMk id="4" creationId="{DD43359A-E93B-EDE9-5084-773B8FDE68CF}"/>
          </ac:spMkLst>
        </pc:spChg>
        <pc:spChg chg="mod">
          <ac:chgData name="Savanna Carson" userId="244674129_tp_box_2" providerId="OAuth2" clId="{8F650CBC-4554-4E95-A266-92A7E8ACF9AA}" dt="2026-10-06T18:01:24.962" v="167" actId="1076"/>
          <ac:spMkLst>
            <pc:docMk/>
            <pc:sldMk cId="196837933" sldId="573"/>
            <ac:spMk id="5" creationId="{41767FCE-8318-C990-38A5-7598EE93A751}"/>
          </ac:spMkLst>
        </pc:spChg>
        <pc:spChg chg="mod">
          <ac:chgData name="Savanna Carson" userId="244674129_tp_box_2" providerId="OAuth2" clId="{8F650CBC-4554-4E95-A266-92A7E8ACF9AA}" dt="2026-10-07T15:52:14.350" v="2798" actId="14100"/>
          <ac:spMkLst>
            <pc:docMk/>
            <pc:sldMk cId="196837933" sldId="573"/>
            <ac:spMk id="8" creationId="{F94AE9EF-C31F-8591-955B-0AA97BA232B0}"/>
          </ac:spMkLst>
        </pc:spChg>
        <pc:spChg chg="mod">
          <ac:chgData name="Savanna Carson" userId="244674129_tp_box_2" providerId="OAuth2" clId="{8F650CBC-4554-4E95-A266-92A7E8ACF9AA}" dt="2026-10-07T15:56:43.798" v="2841" actId="20577"/>
          <ac:spMkLst>
            <pc:docMk/>
            <pc:sldMk cId="196837933" sldId="573"/>
            <ac:spMk id="1025" creationId="{63F87315-1CDF-751E-495B-32D413DCAA50}"/>
          </ac:spMkLst>
        </pc:spChg>
        <pc:picChg chg="mod ord">
          <ac:chgData name="Savanna Carson" userId="244674129_tp_box_2" providerId="OAuth2" clId="{8F650CBC-4554-4E95-A266-92A7E8ACF9AA}" dt="2026-10-06T18:01:37.287" v="169" actId="166"/>
          <ac:picMkLst>
            <pc:docMk/>
            <pc:sldMk cId="196837933" sldId="573"/>
            <ac:picMk id="6" creationId="{7D75B21D-3880-46F2-E709-DD501A5424C0}"/>
          </ac:picMkLst>
        </pc:picChg>
      </pc:sldChg>
      <pc:sldChg chg="addSp delSp modSp mod modAnim modNotesTx">
        <pc:chgData name="Savanna Carson" userId="244674129_tp_box_2" providerId="OAuth2" clId="{8F650CBC-4554-4E95-A266-92A7E8ACF9AA}" dt="2026-10-21T18:21:42.324" v="4029" actId="20577"/>
        <pc:sldMkLst>
          <pc:docMk/>
          <pc:sldMk cId="3917012615" sldId="579"/>
        </pc:sldMkLst>
        <pc:spChg chg="mod">
          <ac:chgData name="Savanna Carson" userId="244674129_tp_box_2" providerId="OAuth2" clId="{8F650CBC-4554-4E95-A266-92A7E8ACF9AA}" dt="2026-10-06T19:33:36.086" v="1425" actId="403"/>
          <ac:spMkLst>
            <pc:docMk/>
            <pc:sldMk cId="3917012615" sldId="579"/>
            <ac:spMk id="3" creationId="{4FFFAF97-0C17-A337-C017-BDD6C110682D}"/>
          </ac:spMkLst>
        </pc:spChg>
        <pc:spChg chg="mod">
          <ac:chgData name="Savanna Carson" userId="244674129_tp_box_2" providerId="OAuth2" clId="{8F650CBC-4554-4E95-A266-92A7E8ACF9AA}" dt="2026-10-06T19:33:29.286" v="1423" actId="255"/>
          <ac:spMkLst>
            <pc:docMk/>
            <pc:sldMk cId="3917012615" sldId="579"/>
            <ac:spMk id="4" creationId="{D5FF2D3F-E733-749C-D96E-7A60150C0529}"/>
          </ac:spMkLst>
        </pc:spChg>
        <pc:spChg chg="mod">
          <ac:chgData name="Savanna Carson" userId="244674129_tp_box_2" providerId="OAuth2" clId="{8F650CBC-4554-4E95-A266-92A7E8ACF9AA}" dt="2026-10-06T19:49:02.883" v="1509" actId="1076"/>
          <ac:spMkLst>
            <pc:docMk/>
            <pc:sldMk cId="3917012615" sldId="579"/>
            <ac:spMk id="5" creationId="{28F2B3C8-CC3B-36E4-8C5B-B3F72EF21D8F}"/>
          </ac:spMkLst>
        </pc:spChg>
        <pc:spChg chg="mod">
          <ac:chgData name="Savanna Carson" userId="244674129_tp_box_2" providerId="OAuth2" clId="{8F650CBC-4554-4E95-A266-92A7E8ACF9AA}" dt="2026-10-06T19:48:51.493" v="1508"/>
          <ac:spMkLst>
            <pc:docMk/>
            <pc:sldMk cId="3917012615" sldId="579"/>
            <ac:spMk id="26" creationId="{198AFE55-232A-8622-BB33-CD4FE0AE7DA8}"/>
          </ac:spMkLst>
        </pc:spChg>
        <pc:spChg chg="mod">
          <ac:chgData name="Savanna Carson" userId="244674129_tp_box_2" providerId="OAuth2" clId="{8F650CBC-4554-4E95-A266-92A7E8ACF9AA}" dt="2026-10-06T18:49:14.914" v="818" actId="1076"/>
          <ac:spMkLst>
            <pc:docMk/>
            <pc:sldMk cId="3917012615" sldId="579"/>
            <ac:spMk id="1025" creationId="{7A227982-4C29-2D89-5A9A-143CC5D1B715}"/>
          </ac:spMkLst>
        </pc:spChg>
        <pc:spChg chg="mod">
          <ac:chgData name="Savanna Carson" userId="244674129_tp_box_2" providerId="OAuth2" clId="{8F650CBC-4554-4E95-A266-92A7E8ACF9AA}" dt="2026-10-07T15:44:27.207" v="2758" actId="403"/>
          <ac:spMkLst>
            <pc:docMk/>
            <pc:sldMk cId="3917012615" sldId="579"/>
            <ac:spMk id="1071" creationId="{0A0F2294-9290-1F09-3ECC-88FF09846EC7}"/>
          </ac:spMkLst>
        </pc:spChg>
        <pc:spChg chg="mod">
          <ac:chgData name="Savanna Carson" userId="244674129_tp_box_2" providerId="OAuth2" clId="{8F650CBC-4554-4E95-A266-92A7E8ACF9AA}" dt="2026-10-06T19:41:07.308" v="1462" actId="14100"/>
          <ac:spMkLst>
            <pc:docMk/>
            <pc:sldMk cId="3917012615" sldId="579"/>
            <ac:spMk id="1072" creationId="{D6CD6679-EE38-7C91-8A54-B953765D5C60}"/>
          </ac:spMkLst>
        </pc:spChg>
        <pc:spChg chg="mod">
          <ac:chgData name="Savanna Carson" userId="244674129_tp_box_2" providerId="OAuth2" clId="{8F650CBC-4554-4E95-A266-92A7E8ACF9AA}" dt="2026-10-06T18:55:51.527" v="830"/>
          <ac:spMkLst>
            <pc:docMk/>
            <pc:sldMk cId="3917012615" sldId="579"/>
            <ac:spMk id="1123" creationId="{5BDC1C16-312D-8A42-2084-ADC4064CDF71}"/>
          </ac:spMkLst>
        </pc:spChg>
        <pc:spChg chg="mod">
          <ac:chgData name="Savanna Carson" userId="244674129_tp_box_2" providerId="OAuth2" clId="{8F650CBC-4554-4E95-A266-92A7E8ACF9AA}" dt="2026-10-06T18:55:51.527" v="830"/>
          <ac:spMkLst>
            <pc:docMk/>
            <pc:sldMk cId="3917012615" sldId="579"/>
            <ac:spMk id="1124" creationId="{77EE9832-ACCB-B0E0-A2B7-72F49AB2209D}"/>
          </ac:spMkLst>
        </pc:spChg>
        <pc:spChg chg="mod">
          <ac:chgData name="Savanna Carson" userId="244674129_tp_box_2" providerId="OAuth2" clId="{8F650CBC-4554-4E95-A266-92A7E8ACF9AA}" dt="2026-10-06T18:55:51.527" v="830"/>
          <ac:spMkLst>
            <pc:docMk/>
            <pc:sldMk cId="3917012615" sldId="579"/>
            <ac:spMk id="1129" creationId="{ED217AAA-BCAA-A956-85FD-5EA186C5F93A}"/>
          </ac:spMkLst>
        </pc:spChg>
        <pc:spChg chg="mod">
          <ac:chgData name="Savanna Carson" userId="244674129_tp_box_2" providerId="OAuth2" clId="{8F650CBC-4554-4E95-A266-92A7E8ACF9AA}" dt="2026-10-06T18:55:51.527" v="830"/>
          <ac:spMkLst>
            <pc:docMk/>
            <pc:sldMk cId="3917012615" sldId="579"/>
            <ac:spMk id="1130" creationId="{CFAC5986-893D-D6A3-617B-E07B314EC96D}"/>
          </ac:spMkLst>
        </pc:spChg>
        <pc:spChg chg="add mod">
          <ac:chgData name="Savanna Carson" userId="244674129_tp_box_2" providerId="OAuth2" clId="{8F650CBC-4554-4E95-A266-92A7E8ACF9AA}" dt="2026-10-06T19:49:09.539" v="1510" actId="1076"/>
          <ac:spMkLst>
            <pc:docMk/>
            <pc:sldMk cId="3917012615" sldId="579"/>
            <ac:spMk id="1183" creationId="{04272D8B-1868-B4BD-6332-94A2CB57E99C}"/>
          </ac:spMkLst>
        </pc:spChg>
        <pc:graphicFrameChg chg="mod modGraphic">
          <ac:chgData name="Savanna Carson" userId="244674129_tp_box_2" providerId="OAuth2" clId="{8F650CBC-4554-4E95-A266-92A7E8ACF9AA}" dt="2026-10-06T19:42:15.823" v="1468" actId="14100"/>
          <ac:graphicFrameMkLst>
            <pc:docMk/>
            <pc:sldMk cId="3917012615" sldId="579"/>
            <ac:graphicFrameMk id="12" creationId="{59475107-517C-6032-ACB6-683E09AEC4FC}"/>
          </ac:graphicFrameMkLst>
        </pc:graphicFrameChg>
        <pc:picChg chg="mod">
          <ac:chgData name="Savanna Carson" userId="244674129_tp_box_2" providerId="OAuth2" clId="{8F650CBC-4554-4E95-A266-92A7E8ACF9AA}" dt="2026-10-06T19:41:02.441" v="1461" actId="1076"/>
          <ac:picMkLst>
            <pc:docMk/>
            <pc:sldMk cId="3917012615" sldId="579"/>
            <ac:picMk id="2" creationId="{03EEF9BB-9600-A56B-3459-415D5EED1F94}"/>
          </ac:picMkLst>
        </pc:picChg>
        <pc:picChg chg="add mod">
          <ac:chgData name="Savanna Carson" userId="244674129_tp_box_2" providerId="OAuth2" clId="{8F650CBC-4554-4E95-A266-92A7E8ACF9AA}" dt="2026-10-06T18:55:51.527" v="830"/>
          <ac:picMkLst>
            <pc:docMk/>
            <pc:sldMk cId="3917012615" sldId="579"/>
            <ac:picMk id="1118" creationId="{FF0F192D-562F-383B-236B-9BA27F294DD4}"/>
          </ac:picMkLst>
        </pc:picChg>
        <pc:picChg chg="mod">
          <ac:chgData name="Savanna Carson" userId="244674129_tp_box_2" providerId="OAuth2" clId="{8F650CBC-4554-4E95-A266-92A7E8ACF9AA}" dt="2026-10-06T19:49:09.539" v="1510" actId="1076"/>
          <ac:picMkLst>
            <pc:docMk/>
            <pc:sldMk cId="3917012615" sldId="579"/>
            <ac:picMk id="1137" creationId="{0F7787EF-D188-3EEC-159D-F1EA25A8BD66}"/>
          </ac:picMkLst>
        </pc:picChg>
        <pc:picChg chg="mod">
          <ac:chgData name="Savanna Carson" userId="244674129_tp_box_2" providerId="OAuth2" clId="{8F650CBC-4554-4E95-A266-92A7E8ACF9AA}" dt="2026-10-06T19:49:09.539" v="1510" actId="1076"/>
          <ac:picMkLst>
            <pc:docMk/>
            <pc:sldMk cId="3917012615" sldId="579"/>
            <ac:picMk id="1142" creationId="{FC74727E-DC36-5100-6B4E-4E370F46E8EF}"/>
          </ac:picMkLst>
        </pc:picChg>
        <pc:picChg chg="mod">
          <ac:chgData name="Savanna Carson" userId="244674129_tp_box_2" providerId="OAuth2" clId="{8F650CBC-4554-4E95-A266-92A7E8ACF9AA}" dt="2026-10-06T19:49:09.539" v="1510" actId="1076"/>
          <ac:picMkLst>
            <pc:docMk/>
            <pc:sldMk cId="3917012615" sldId="579"/>
            <ac:picMk id="1146" creationId="{C06B2A55-036D-6E85-10B4-AACC28B0A717}"/>
          </ac:picMkLst>
        </pc:picChg>
        <pc:picChg chg="mod">
          <ac:chgData name="Savanna Carson" userId="244674129_tp_box_2" providerId="OAuth2" clId="{8F650CBC-4554-4E95-A266-92A7E8ACF9AA}" dt="2026-10-06T19:07:01.166" v="1386" actId="1076"/>
          <ac:picMkLst>
            <pc:docMk/>
            <pc:sldMk cId="3917012615" sldId="579"/>
            <ac:picMk id="1150" creationId="{E6A2AFC5-AB52-8082-8F17-B899E9192E43}"/>
          </ac:picMkLst>
        </pc:picChg>
        <pc:picChg chg="add del mod modCrop">
          <ac:chgData name="Savanna Carson" userId="244674129_tp_box_2" providerId="OAuth2" clId="{8F650CBC-4554-4E95-A266-92A7E8ACF9AA}" dt="2026-10-06T19:42:56.713" v="1476" actId="1076"/>
          <ac:picMkLst>
            <pc:docMk/>
            <pc:sldMk cId="3917012615" sldId="579"/>
            <ac:picMk id="1152" creationId="{320037E8-4E37-B187-BA54-89A9EBB5D20B}"/>
          </ac:picMkLst>
        </pc:picChg>
        <pc:picChg chg="add mod">
          <ac:chgData name="Savanna Carson" userId="244674129_tp_box_2" providerId="OAuth2" clId="{8F650CBC-4554-4E95-A266-92A7E8ACF9AA}" dt="2026-10-06T18:55:51.527" v="830"/>
          <ac:picMkLst>
            <pc:docMk/>
            <pc:sldMk cId="3917012615" sldId="579"/>
            <ac:picMk id="1155" creationId="{B28B24EA-1A20-8A6E-0FEE-3C3EA40430BC}"/>
          </ac:picMkLst>
        </pc:picChg>
        <pc:picChg chg="mod">
          <ac:chgData name="Savanna Carson" userId="244674129_tp_box_2" providerId="OAuth2" clId="{8F650CBC-4554-4E95-A266-92A7E8ACF9AA}" dt="2026-10-06T19:49:09.539" v="1510" actId="1076"/>
          <ac:picMkLst>
            <pc:docMk/>
            <pc:sldMk cId="3917012615" sldId="579"/>
            <ac:picMk id="1156" creationId="{AA2F7A28-27D3-D6A2-7F90-33B24822DE1A}"/>
          </ac:picMkLst>
        </pc:picChg>
        <pc:picChg chg="mod">
          <ac:chgData name="Savanna Carson" userId="244674129_tp_box_2" providerId="OAuth2" clId="{8F650CBC-4554-4E95-A266-92A7E8ACF9AA}" dt="2026-10-06T19:49:09.539" v="1510" actId="1076"/>
          <ac:picMkLst>
            <pc:docMk/>
            <pc:sldMk cId="3917012615" sldId="579"/>
            <ac:picMk id="1158" creationId="{33F4DF08-D525-9568-30D4-399E9FE3B12A}"/>
          </ac:picMkLst>
        </pc:picChg>
        <pc:picChg chg="mod">
          <ac:chgData name="Savanna Carson" userId="244674129_tp_box_2" providerId="OAuth2" clId="{8F650CBC-4554-4E95-A266-92A7E8ACF9AA}" dt="2026-10-06T19:49:09.539" v="1510" actId="1076"/>
          <ac:picMkLst>
            <pc:docMk/>
            <pc:sldMk cId="3917012615" sldId="579"/>
            <ac:picMk id="1159" creationId="{B091C951-4E16-879A-72B7-341993C97732}"/>
          </ac:picMkLst>
        </pc:picChg>
        <pc:picChg chg="add mod">
          <ac:chgData name="Savanna Carson" userId="244674129_tp_box_2" providerId="OAuth2" clId="{8F650CBC-4554-4E95-A266-92A7E8ACF9AA}" dt="2026-10-06T18:55:51.527" v="830"/>
          <ac:picMkLst>
            <pc:docMk/>
            <pc:sldMk cId="3917012615" sldId="579"/>
            <ac:picMk id="1160" creationId="{1A08F173-9C64-FC30-8A3B-6C41C0C0A91D}"/>
          </ac:picMkLst>
        </pc:picChg>
        <pc:picChg chg="mod">
          <ac:chgData name="Savanna Carson" userId="244674129_tp_box_2" providerId="OAuth2" clId="{8F650CBC-4554-4E95-A266-92A7E8ACF9AA}" dt="2026-10-06T19:49:09.539" v="1510" actId="1076"/>
          <ac:picMkLst>
            <pc:docMk/>
            <pc:sldMk cId="3917012615" sldId="579"/>
            <ac:picMk id="1161" creationId="{5EBE189F-6726-BC2C-B650-D612E0639B61}"/>
          </ac:picMkLst>
        </pc:picChg>
        <pc:picChg chg="mod">
          <ac:chgData name="Savanna Carson" userId="244674129_tp_box_2" providerId="OAuth2" clId="{8F650CBC-4554-4E95-A266-92A7E8ACF9AA}" dt="2026-10-06T19:49:09.539" v="1510" actId="1076"/>
          <ac:picMkLst>
            <pc:docMk/>
            <pc:sldMk cId="3917012615" sldId="579"/>
            <ac:picMk id="1165" creationId="{5E6B26C4-B2A9-789F-8AA0-5D2D69D359D0}"/>
          </ac:picMkLst>
        </pc:picChg>
        <pc:picChg chg="add mod">
          <ac:chgData name="Savanna Carson" userId="244674129_tp_box_2" providerId="OAuth2" clId="{8F650CBC-4554-4E95-A266-92A7E8ACF9AA}" dt="2026-10-06T18:55:51.527" v="830"/>
          <ac:picMkLst>
            <pc:docMk/>
            <pc:sldMk cId="3917012615" sldId="579"/>
            <ac:picMk id="1166" creationId="{2F81B474-8065-7169-4C5C-0BD9CAB25EC5}"/>
          </ac:picMkLst>
        </pc:picChg>
        <pc:picChg chg="add mod">
          <ac:chgData name="Savanna Carson" userId="244674129_tp_box_2" providerId="OAuth2" clId="{8F650CBC-4554-4E95-A266-92A7E8ACF9AA}" dt="2026-10-06T18:55:51.527" v="830"/>
          <ac:picMkLst>
            <pc:docMk/>
            <pc:sldMk cId="3917012615" sldId="579"/>
            <ac:picMk id="1167" creationId="{32623645-446F-0932-1337-B554E7006A0D}"/>
          </ac:picMkLst>
        </pc:picChg>
        <pc:picChg chg="add mod">
          <ac:chgData name="Savanna Carson" userId="244674129_tp_box_2" providerId="OAuth2" clId="{8F650CBC-4554-4E95-A266-92A7E8ACF9AA}" dt="2026-10-06T19:06:17.179" v="1377" actId="1076"/>
          <ac:picMkLst>
            <pc:docMk/>
            <pc:sldMk cId="3917012615" sldId="579"/>
            <ac:picMk id="1169" creationId="{965FBD9A-8592-479B-B1D9-2B9896F10C7F}"/>
          </ac:picMkLst>
        </pc:picChg>
        <pc:picChg chg="add mod">
          <ac:chgData name="Savanna Carson" userId="244674129_tp_box_2" providerId="OAuth2" clId="{8F650CBC-4554-4E95-A266-92A7E8ACF9AA}" dt="2026-10-06T19:42:21.180" v="1469" actId="1076"/>
          <ac:picMkLst>
            <pc:docMk/>
            <pc:sldMk cId="3917012615" sldId="579"/>
            <ac:picMk id="1171" creationId="{E298794C-2745-3718-6568-AB1A64BDEE34}"/>
          </ac:picMkLst>
        </pc:picChg>
        <pc:picChg chg="add mod">
          <ac:chgData name="Savanna Carson" userId="244674129_tp_box_2" providerId="OAuth2" clId="{8F650CBC-4554-4E95-A266-92A7E8ACF9AA}" dt="2026-10-06T19:49:09.539" v="1510" actId="1076"/>
          <ac:picMkLst>
            <pc:docMk/>
            <pc:sldMk cId="3917012615" sldId="579"/>
            <ac:picMk id="1172" creationId="{95FDBCDD-9C89-F490-3181-3C81B1BD24A0}"/>
          </ac:picMkLst>
        </pc:picChg>
        <pc:picChg chg="add mod">
          <ac:chgData name="Savanna Carson" userId="244674129_tp_box_2" providerId="OAuth2" clId="{8F650CBC-4554-4E95-A266-92A7E8ACF9AA}" dt="2026-10-06T19:31:22.556" v="1389" actId="1076"/>
          <ac:picMkLst>
            <pc:docMk/>
            <pc:sldMk cId="3917012615" sldId="579"/>
            <ac:picMk id="1173" creationId="{C10F9BB7-E26F-D114-6F3A-80F9D600B629}"/>
          </ac:picMkLst>
        </pc:picChg>
        <pc:picChg chg="add mod">
          <ac:chgData name="Savanna Carson" userId="244674129_tp_box_2" providerId="OAuth2" clId="{8F650CBC-4554-4E95-A266-92A7E8ACF9AA}" dt="2026-10-06T19:31:28.010" v="1391" actId="1076"/>
          <ac:picMkLst>
            <pc:docMk/>
            <pc:sldMk cId="3917012615" sldId="579"/>
            <ac:picMk id="1174" creationId="{37CB5C98-0E80-2633-2F8C-AE5C55E42447}"/>
          </ac:picMkLst>
        </pc:picChg>
        <pc:picChg chg="add mod">
          <ac:chgData name="Savanna Carson" userId="244674129_tp_box_2" providerId="OAuth2" clId="{8F650CBC-4554-4E95-A266-92A7E8ACF9AA}" dt="2026-10-06T19:31:34.837" v="1393" actId="1076"/>
          <ac:picMkLst>
            <pc:docMk/>
            <pc:sldMk cId="3917012615" sldId="579"/>
            <ac:picMk id="1175" creationId="{419CB4ED-7EBA-31CD-3BDE-014494A7F90C}"/>
          </ac:picMkLst>
        </pc:picChg>
        <pc:picChg chg="add mod">
          <ac:chgData name="Savanna Carson" userId="244674129_tp_box_2" providerId="OAuth2" clId="{8F650CBC-4554-4E95-A266-92A7E8ACF9AA}" dt="2026-10-06T19:31:39.792" v="1395" actId="1076"/>
          <ac:picMkLst>
            <pc:docMk/>
            <pc:sldMk cId="3917012615" sldId="579"/>
            <ac:picMk id="1176" creationId="{6A113A99-5B46-8B96-5D20-F555A640DDC9}"/>
          </ac:picMkLst>
        </pc:picChg>
        <pc:picChg chg="add mod">
          <ac:chgData name="Savanna Carson" userId="244674129_tp_box_2" providerId="OAuth2" clId="{8F650CBC-4554-4E95-A266-92A7E8ACF9AA}" dt="2026-10-06T19:44:34.478" v="1483" actId="1076"/>
          <ac:picMkLst>
            <pc:docMk/>
            <pc:sldMk cId="3917012615" sldId="579"/>
            <ac:picMk id="1177" creationId="{F67C0C6C-433E-5B77-317D-4AC78A34EE32}"/>
          </ac:picMkLst>
        </pc:picChg>
        <pc:picChg chg="add mod">
          <ac:chgData name="Savanna Carson" userId="244674129_tp_box_2" providerId="OAuth2" clId="{8F650CBC-4554-4E95-A266-92A7E8ACF9AA}" dt="2026-10-06T19:44:44.789" v="1484" actId="1076"/>
          <ac:picMkLst>
            <pc:docMk/>
            <pc:sldMk cId="3917012615" sldId="579"/>
            <ac:picMk id="1178" creationId="{9D91E699-22BC-96F5-EF35-0554512D554E}"/>
          </ac:picMkLst>
        </pc:picChg>
        <pc:picChg chg="add mod">
          <ac:chgData name="Savanna Carson" userId="244674129_tp_box_2" providerId="OAuth2" clId="{8F650CBC-4554-4E95-A266-92A7E8ACF9AA}" dt="2026-10-06T19:44:44.789" v="1484" actId="1076"/>
          <ac:picMkLst>
            <pc:docMk/>
            <pc:sldMk cId="3917012615" sldId="579"/>
            <ac:picMk id="1179" creationId="{B20E2C11-E680-2FE5-D5DE-1C46C1E301B5}"/>
          </ac:picMkLst>
        </pc:picChg>
        <pc:picChg chg="add mod">
          <ac:chgData name="Savanna Carson" userId="244674129_tp_box_2" providerId="OAuth2" clId="{8F650CBC-4554-4E95-A266-92A7E8ACF9AA}" dt="2026-10-06T19:44:12.709" v="1482" actId="207"/>
          <ac:picMkLst>
            <pc:docMk/>
            <pc:sldMk cId="3917012615" sldId="579"/>
            <ac:picMk id="1180" creationId="{C1B560A6-AD98-1475-4C90-9E33A23DEA1C}"/>
          </ac:picMkLst>
        </pc:picChg>
        <pc:picChg chg="add mod">
          <ac:chgData name="Savanna Carson" userId="244674129_tp_box_2" providerId="OAuth2" clId="{8F650CBC-4554-4E95-A266-92A7E8ACF9AA}" dt="2026-10-06T19:38:01.531" v="1459" actId="1076"/>
          <ac:picMkLst>
            <pc:docMk/>
            <pc:sldMk cId="3917012615" sldId="579"/>
            <ac:picMk id="1181" creationId="{371E8D50-A2D4-DA66-DD00-5C9EBBDD8671}"/>
          </ac:picMkLst>
        </pc:picChg>
        <pc:picChg chg="add mod">
          <ac:chgData name="Savanna Carson" userId="244674129_tp_box_2" providerId="OAuth2" clId="{8F650CBC-4554-4E95-A266-92A7E8ACF9AA}" dt="2026-10-06T19:44:09.446" v="1481" actId="207"/>
          <ac:picMkLst>
            <pc:docMk/>
            <pc:sldMk cId="3917012615" sldId="579"/>
            <ac:picMk id="1182" creationId="{1D46AD5D-EA8B-873D-E623-25FCD27052CD}"/>
          </ac:picMkLst>
        </pc:picChg>
      </pc:sldChg>
      <pc:sldChg chg="addSp delSp modSp mod modAnim modNotesTx">
        <pc:chgData name="Savanna Carson" userId="244674129_tp_box_2" providerId="OAuth2" clId="{8F650CBC-4554-4E95-A266-92A7E8ACF9AA}" dt="2026-10-21T18:22:22.811" v="4077" actId="20577"/>
        <pc:sldMkLst>
          <pc:docMk/>
          <pc:sldMk cId="3433641664" sldId="648"/>
        </pc:sldMkLst>
        <pc:spChg chg="mod topLvl">
          <ac:chgData name="Savanna Carson" userId="244674129_tp_box_2" providerId="OAuth2" clId="{8F650CBC-4554-4E95-A266-92A7E8ACF9AA}" dt="2026-10-06T20:08:53.528" v="1635" actId="165"/>
          <ac:spMkLst>
            <pc:docMk/>
            <pc:sldMk cId="3433641664" sldId="648"/>
            <ac:spMk id="3" creationId="{8035FD00-DB96-D8CA-1128-DA8CE66DB205}"/>
          </ac:spMkLst>
        </pc:spChg>
        <pc:spChg chg="mod">
          <ac:chgData name="Savanna Carson" userId="244674129_tp_box_2" providerId="OAuth2" clId="{8F650CBC-4554-4E95-A266-92A7E8ACF9AA}" dt="2026-10-06T20:02:56.159" v="1515" actId="1076"/>
          <ac:spMkLst>
            <pc:docMk/>
            <pc:sldMk cId="3433641664" sldId="648"/>
            <ac:spMk id="4" creationId="{184DC9EA-7324-5713-AB4D-CCFDF304F339}"/>
          </ac:spMkLst>
        </pc:spChg>
        <pc:spChg chg="mod topLvl">
          <ac:chgData name="Savanna Carson" userId="244674129_tp_box_2" providerId="OAuth2" clId="{8F650CBC-4554-4E95-A266-92A7E8ACF9AA}" dt="2026-10-06T20:08:53.528" v="1635" actId="165"/>
          <ac:spMkLst>
            <pc:docMk/>
            <pc:sldMk cId="3433641664" sldId="648"/>
            <ac:spMk id="6" creationId="{0CC72235-5237-E374-53D3-C99DEF5A5B22}"/>
          </ac:spMkLst>
        </pc:spChg>
        <pc:spChg chg="mod topLvl">
          <ac:chgData name="Savanna Carson" userId="244674129_tp_box_2" providerId="OAuth2" clId="{8F650CBC-4554-4E95-A266-92A7E8ACF9AA}" dt="2026-10-06T20:08:53.528" v="1635" actId="165"/>
          <ac:spMkLst>
            <pc:docMk/>
            <pc:sldMk cId="3433641664" sldId="648"/>
            <ac:spMk id="7" creationId="{07E96457-AB70-6418-CFE0-185E7E4380B7}"/>
          </ac:spMkLst>
        </pc:spChg>
        <pc:spChg chg="mod topLvl">
          <ac:chgData name="Savanna Carson" userId="244674129_tp_box_2" providerId="OAuth2" clId="{8F650CBC-4554-4E95-A266-92A7E8ACF9AA}" dt="2026-10-06T20:11:07.611" v="1777" actId="1076"/>
          <ac:spMkLst>
            <pc:docMk/>
            <pc:sldMk cId="3433641664" sldId="648"/>
            <ac:spMk id="10" creationId="{8168B0B5-647B-3D12-8EF7-31FE184B0E31}"/>
          </ac:spMkLst>
        </pc:spChg>
        <pc:spChg chg="mod topLvl">
          <ac:chgData name="Savanna Carson" userId="244674129_tp_box_2" providerId="OAuth2" clId="{8F650CBC-4554-4E95-A266-92A7E8ACF9AA}" dt="2026-10-06T20:08:53.528" v="1635" actId="165"/>
          <ac:spMkLst>
            <pc:docMk/>
            <pc:sldMk cId="3433641664" sldId="648"/>
            <ac:spMk id="13" creationId="{2CC69A9F-E735-8538-26D5-0FE175CA0F24}"/>
          </ac:spMkLst>
        </pc:spChg>
        <pc:spChg chg="mod topLvl">
          <ac:chgData name="Savanna Carson" userId="244674129_tp_box_2" providerId="OAuth2" clId="{8F650CBC-4554-4E95-A266-92A7E8ACF9AA}" dt="2026-10-06T20:08:53.528" v="1635" actId="165"/>
          <ac:spMkLst>
            <pc:docMk/>
            <pc:sldMk cId="3433641664" sldId="648"/>
            <ac:spMk id="14" creationId="{8747588D-3F6C-ECF0-0FDD-49EDFEBFA22B}"/>
          </ac:spMkLst>
        </pc:spChg>
        <pc:spChg chg="mod topLvl">
          <ac:chgData name="Savanna Carson" userId="244674129_tp_box_2" providerId="OAuth2" clId="{8F650CBC-4554-4E95-A266-92A7E8ACF9AA}" dt="2026-10-06T20:08:53.528" v="1635" actId="165"/>
          <ac:spMkLst>
            <pc:docMk/>
            <pc:sldMk cId="3433641664" sldId="648"/>
            <ac:spMk id="18" creationId="{44D9FF5E-261D-C9AB-A2CD-F2F1AC1FFA3C}"/>
          </ac:spMkLst>
        </pc:spChg>
        <pc:spChg chg="mod">
          <ac:chgData name="Savanna Carson" userId="244674129_tp_box_2" providerId="OAuth2" clId="{8F650CBC-4554-4E95-A266-92A7E8ACF9AA}" dt="2026-10-06T20:06:27.434" v="1609" actId="1076"/>
          <ac:spMkLst>
            <pc:docMk/>
            <pc:sldMk cId="3433641664" sldId="648"/>
            <ac:spMk id="20" creationId="{4E5154BD-5E59-A4CF-CD1F-DE49319F0B2A}"/>
          </ac:spMkLst>
        </pc:spChg>
        <pc:spChg chg="mod">
          <ac:chgData name="Savanna Carson" userId="244674129_tp_box_2" providerId="OAuth2" clId="{8F650CBC-4554-4E95-A266-92A7E8ACF9AA}" dt="2026-10-06T20:06:34.560" v="1610" actId="1076"/>
          <ac:spMkLst>
            <pc:docMk/>
            <pc:sldMk cId="3433641664" sldId="648"/>
            <ac:spMk id="21" creationId="{C9C7AC95-4C4F-3488-A100-FE0408FCCF03}"/>
          </ac:spMkLst>
        </pc:spChg>
        <pc:spChg chg="mod topLvl">
          <ac:chgData name="Savanna Carson" userId="244674129_tp_box_2" providerId="OAuth2" clId="{8F650CBC-4554-4E95-A266-92A7E8ACF9AA}" dt="2026-10-06T20:11:15.824" v="1778" actId="1076"/>
          <ac:spMkLst>
            <pc:docMk/>
            <pc:sldMk cId="3433641664" sldId="648"/>
            <ac:spMk id="22" creationId="{DC90E614-F476-EE55-2CCA-0713CF9A143A}"/>
          </ac:spMkLst>
        </pc:spChg>
        <pc:spChg chg="mod topLvl">
          <ac:chgData name="Savanna Carson" userId="244674129_tp_box_2" providerId="OAuth2" clId="{8F650CBC-4554-4E95-A266-92A7E8ACF9AA}" dt="2026-10-06T20:08:53.528" v="1635" actId="165"/>
          <ac:spMkLst>
            <pc:docMk/>
            <pc:sldMk cId="3433641664" sldId="648"/>
            <ac:spMk id="42" creationId="{72A9F0C5-1528-195C-AAA4-87AA540901D6}"/>
          </ac:spMkLst>
        </pc:spChg>
        <pc:spChg chg="mod">
          <ac:chgData name="Savanna Carson" userId="244674129_tp_box_2" providerId="OAuth2" clId="{8F650CBC-4554-4E95-A266-92A7E8ACF9AA}" dt="2026-10-06T20:09:46.849" v="1646" actId="1076"/>
          <ac:spMkLst>
            <pc:docMk/>
            <pc:sldMk cId="3433641664" sldId="648"/>
            <ac:spMk id="44" creationId="{F7F718DD-04EE-8934-E9A7-2B488ADD97A2}"/>
          </ac:spMkLst>
        </pc:spChg>
        <pc:grpChg chg="mod">
          <ac:chgData name="Savanna Carson" userId="244674129_tp_box_2" providerId="OAuth2" clId="{8F650CBC-4554-4E95-A266-92A7E8ACF9AA}" dt="2026-10-06T20:10:50.488" v="1773" actId="1076"/>
          <ac:grpSpMkLst>
            <pc:docMk/>
            <pc:sldMk cId="3433641664" sldId="648"/>
            <ac:grpSpMk id="9" creationId="{0A23A49A-D6D7-7B49-2951-19069058F046}"/>
          </ac:grpSpMkLst>
        </pc:grpChg>
        <pc:picChg chg="mod">
          <ac:chgData name="Savanna Carson" userId="244674129_tp_box_2" providerId="OAuth2" clId="{8F650CBC-4554-4E95-A266-92A7E8ACF9AA}" dt="2026-10-06T20:10:56.300" v="1774" actId="1076"/>
          <ac:picMkLst>
            <pc:docMk/>
            <pc:sldMk cId="3433641664" sldId="648"/>
            <ac:picMk id="5" creationId="{6C4C6B65-068E-7C29-AA80-E07462A76F50}"/>
          </ac:picMkLst>
        </pc:picChg>
        <pc:picChg chg="mod">
          <ac:chgData name="Savanna Carson" userId="244674129_tp_box_2" providerId="OAuth2" clId="{8F650CBC-4554-4E95-A266-92A7E8ACF9AA}" dt="2026-10-06T20:11:00.863" v="1775" actId="1076"/>
          <ac:picMkLst>
            <pc:docMk/>
            <pc:sldMk cId="3433641664" sldId="648"/>
            <ac:picMk id="8" creationId="{D6699FA1-61AF-9EC5-DF2E-C74D3ABB99F3}"/>
          </ac:picMkLst>
        </pc:picChg>
        <pc:picChg chg="mod">
          <ac:chgData name="Savanna Carson" userId="244674129_tp_box_2" providerId="OAuth2" clId="{8F650CBC-4554-4E95-A266-92A7E8ACF9AA}" dt="2026-10-06T20:08:53.528" v="1635" actId="165"/>
          <ac:picMkLst>
            <pc:docMk/>
            <pc:sldMk cId="3433641664" sldId="648"/>
            <ac:picMk id="23" creationId="{2CB9CC4F-0AD5-BFFA-96A8-9BBF9B1671CC}"/>
          </ac:picMkLst>
        </pc:picChg>
        <pc:picChg chg="mod topLvl">
          <ac:chgData name="Savanna Carson" userId="244674129_tp_box_2" providerId="OAuth2" clId="{8F650CBC-4554-4E95-A266-92A7E8ACF9AA}" dt="2026-10-06T20:08:47.349" v="1634" actId="165"/>
          <ac:picMkLst>
            <pc:docMk/>
            <pc:sldMk cId="3433641664" sldId="648"/>
            <ac:picMk id="25" creationId="{2761BB18-2BAE-53FC-45DF-6C0954D72786}"/>
          </ac:picMkLst>
        </pc:picChg>
        <pc:picChg chg="mod">
          <ac:chgData name="Savanna Carson" userId="244674129_tp_box_2" providerId="OAuth2" clId="{8F650CBC-4554-4E95-A266-92A7E8ACF9AA}" dt="2026-10-06T20:11:03.226" v="1776" actId="1076"/>
          <ac:picMkLst>
            <pc:docMk/>
            <pc:sldMk cId="3433641664" sldId="648"/>
            <ac:picMk id="27" creationId="{2596AEAA-BBCD-1888-BDE4-C438BD9E464D}"/>
          </ac:picMkLst>
        </pc:picChg>
      </pc:sldChg>
      <pc:sldChg chg="addSp delSp modSp mod modNotesTx">
        <pc:chgData name="Savanna Carson" userId="244674129_tp_box_2" providerId="OAuth2" clId="{8F650CBC-4554-4E95-A266-92A7E8ACF9AA}" dt="2026-10-26T19:36:23.187" v="4269"/>
        <pc:sldMkLst>
          <pc:docMk/>
          <pc:sldMk cId="18419700" sldId="649"/>
        </pc:sldMkLst>
        <pc:spChg chg="mod">
          <ac:chgData name="Savanna Carson" userId="244674129_tp_box_2" providerId="OAuth2" clId="{8F650CBC-4554-4E95-A266-92A7E8ACF9AA}" dt="2026-10-06T21:25:26.601" v="2069" actId="1076"/>
          <ac:spMkLst>
            <pc:docMk/>
            <pc:sldMk cId="18419700" sldId="649"/>
            <ac:spMk id="2" creationId="{C12534D8-60A7-2B5D-4311-2B4756A0247D}"/>
          </ac:spMkLst>
        </pc:spChg>
        <pc:spChg chg="mod">
          <ac:chgData name="Savanna Carson" userId="244674129_tp_box_2" providerId="OAuth2" clId="{8F650CBC-4554-4E95-A266-92A7E8ACF9AA}" dt="2026-10-06T21:23:40.945" v="2050" actId="404"/>
          <ac:spMkLst>
            <pc:docMk/>
            <pc:sldMk cId="18419700" sldId="649"/>
            <ac:spMk id="4" creationId="{E23BA548-407D-3C3D-E6DB-8CE65B48BE0B}"/>
          </ac:spMkLst>
        </pc:spChg>
        <pc:spChg chg="mod">
          <ac:chgData name="Savanna Carson" userId="244674129_tp_box_2" providerId="OAuth2" clId="{8F650CBC-4554-4E95-A266-92A7E8ACF9AA}" dt="2026-10-06T21:25:43.747" v="2071" actId="1076"/>
          <ac:spMkLst>
            <pc:docMk/>
            <pc:sldMk cId="18419700" sldId="649"/>
            <ac:spMk id="5" creationId="{CF0D2222-5684-CAF7-792F-AC8CFA5C39B8}"/>
          </ac:spMkLst>
        </pc:spChg>
        <pc:spChg chg="mod">
          <ac:chgData name="Savanna Carson" userId="244674129_tp_box_2" providerId="OAuth2" clId="{8F650CBC-4554-4E95-A266-92A7E8ACF9AA}" dt="2026-10-06T21:23:11.399" v="2042" actId="403"/>
          <ac:spMkLst>
            <pc:docMk/>
            <pc:sldMk cId="18419700" sldId="649"/>
            <ac:spMk id="12" creationId="{69919D20-13E5-F39F-A210-7E164B898497}"/>
          </ac:spMkLst>
        </pc:spChg>
        <pc:spChg chg="mod">
          <ac:chgData name="Savanna Carson" userId="244674129_tp_box_2" providerId="OAuth2" clId="{8F650CBC-4554-4E95-A266-92A7E8ACF9AA}" dt="2026-10-06T21:24:55.955" v="2063" actId="1076"/>
          <ac:spMkLst>
            <pc:docMk/>
            <pc:sldMk cId="18419700" sldId="649"/>
            <ac:spMk id="1025" creationId="{92D46121-8136-AF06-E89B-CA1E4243FF19}"/>
          </ac:spMkLst>
        </pc:spChg>
        <pc:grpChg chg="add mod">
          <ac:chgData name="Savanna Carson" userId="244674129_tp_box_2" providerId="OAuth2" clId="{8F650CBC-4554-4E95-A266-92A7E8ACF9AA}" dt="2026-10-06T21:25:05.571" v="2065" actId="1076"/>
          <ac:grpSpMkLst>
            <pc:docMk/>
            <pc:sldMk cId="18419700" sldId="649"/>
            <ac:grpSpMk id="8" creationId="{0B036A5C-C027-D777-A95D-C42F8FFC4F3B}"/>
          </ac:grpSpMkLst>
        </pc:grpChg>
        <pc:grpChg chg="add mod">
          <ac:chgData name="Savanna Carson" userId="244674129_tp_box_2" providerId="OAuth2" clId="{8F650CBC-4554-4E95-A266-92A7E8ACF9AA}" dt="2026-10-06T21:23:03.761" v="2038" actId="1076"/>
          <ac:grpSpMkLst>
            <pc:docMk/>
            <pc:sldMk cId="18419700" sldId="649"/>
            <ac:grpSpMk id="9" creationId="{309A0628-E0F5-75C9-7672-995308292BDD}"/>
          </ac:grpSpMkLst>
        </pc:grpChg>
        <pc:grpChg chg="add mod">
          <ac:chgData name="Savanna Carson" userId="244674129_tp_box_2" providerId="OAuth2" clId="{8F650CBC-4554-4E95-A266-92A7E8ACF9AA}" dt="2026-10-06T21:25:22.103" v="2068" actId="1076"/>
          <ac:grpSpMkLst>
            <pc:docMk/>
            <pc:sldMk cId="18419700" sldId="649"/>
            <ac:grpSpMk id="10" creationId="{CB1286E1-143B-7130-7B4D-FE5549CFDB31}"/>
          </ac:grpSpMkLst>
        </pc:grpChg>
        <pc:grpChg chg="add mod">
          <ac:chgData name="Savanna Carson" userId="244674129_tp_box_2" providerId="OAuth2" clId="{8F650CBC-4554-4E95-A266-92A7E8ACF9AA}" dt="2026-10-06T21:24:05.935" v="2055" actId="1076"/>
          <ac:grpSpMkLst>
            <pc:docMk/>
            <pc:sldMk cId="18419700" sldId="649"/>
            <ac:grpSpMk id="11" creationId="{7C3C2313-E58E-5358-9105-2E6A9486CB33}"/>
          </ac:grpSpMkLst>
        </pc:grpChg>
        <pc:grpChg chg="mod">
          <ac:chgData name="Savanna Carson" userId="244674129_tp_box_2" providerId="OAuth2" clId="{8F650CBC-4554-4E95-A266-92A7E8ACF9AA}" dt="2026-10-06T21:20:51.484" v="2000" actId="164"/>
          <ac:grpSpMkLst>
            <pc:docMk/>
            <pc:sldMk cId="18419700" sldId="649"/>
            <ac:grpSpMk id="13" creationId="{76318FA6-82C3-EEDE-0FE7-201E162957C6}"/>
          </ac:grpSpMkLst>
        </pc:grpChg>
        <pc:graphicFrameChg chg="mod modGraphic">
          <ac:chgData name="Savanna Carson" userId="244674129_tp_box_2" providerId="OAuth2" clId="{8F650CBC-4554-4E95-A266-92A7E8ACF9AA}" dt="2026-10-26T19:36:23.187" v="4269"/>
          <ac:graphicFrameMkLst>
            <pc:docMk/>
            <pc:sldMk cId="18419700" sldId="649"/>
            <ac:graphicFrameMk id="6" creationId="{73F1D74C-FD3B-9AC5-627A-C25462745D1C}"/>
          </ac:graphicFrameMkLst>
        </pc:graphicFrameChg>
        <pc:picChg chg="mod">
          <ac:chgData name="Savanna Carson" userId="244674129_tp_box_2" providerId="OAuth2" clId="{8F650CBC-4554-4E95-A266-92A7E8ACF9AA}" dt="2026-10-06T21:24:35.103" v="2059" actId="1076"/>
          <ac:picMkLst>
            <pc:docMk/>
            <pc:sldMk cId="18419700" sldId="649"/>
            <ac:picMk id="18" creationId="{11C9AB5A-F9DB-E21F-4B7F-9D5BF7D51DC9}"/>
          </ac:picMkLst>
        </pc:picChg>
        <pc:picChg chg="mod">
          <ac:chgData name="Savanna Carson" userId="244674129_tp_box_2" providerId="OAuth2" clId="{8F650CBC-4554-4E95-A266-92A7E8ACF9AA}" dt="2026-10-06T21:20:58.805" v="2001" actId="164"/>
          <ac:picMkLst>
            <pc:docMk/>
            <pc:sldMk cId="18419700" sldId="649"/>
            <ac:picMk id="20" creationId="{0C03B1ED-51D9-1C0A-F9D9-2C43A8369E42}"/>
          </ac:picMkLst>
        </pc:picChg>
        <pc:picChg chg="mod">
          <ac:chgData name="Savanna Carson" userId="244674129_tp_box_2" providerId="OAuth2" clId="{8F650CBC-4554-4E95-A266-92A7E8ACF9AA}" dt="2026-10-06T21:20:51.484" v="2000" actId="164"/>
          <ac:picMkLst>
            <pc:docMk/>
            <pc:sldMk cId="18419700" sldId="649"/>
            <ac:picMk id="22" creationId="{5B08F9B2-7A7B-E277-20E1-CACFB40744F2}"/>
          </ac:picMkLst>
        </pc:picChg>
        <pc:picChg chg="mod">
          <ac:chgData name="Savanna Carson" userId="244674129_tp_box_2" providerId="OAuth2" clId="{8F650CBC-4554-4E95-A266-92A7E8ACF9AA}" dt="2026-10-06T21:20:51.484" v="2000" actId="164"/>
          <ac:picMkLst>
            <pc:docMk/>
            <pc:sldMk cId="18419700" sldId="649"/>
            <ac:picMk id="26" creationId="{F13E2C70-6631-ED6E-29D8-47BF766563C2}"/>
          </ac:picMkLst>
        </pc:picChg>
        <pc:picChg chg="mod">
          <ac:chgData name="Savanna Carson" userId="244674129_tp_box_2" providerId="OAuth2" clId="{8F650CBC-4554-4E95-A266-92A7E8ACF9AA}" dt="2026-10-06T21:20:51.484" v="2000" actId="164"/>
          <ac:picMkLst>
            <pc:docMk/>
            <pc:sldMk cId="18419700" sldId="649"/>
            <ac:picMk id="27" creationId="{F193C086-AD3C-C91E-0769-C07C28556DDE}"/>
          </ac:picMkLst>
        </pc:picChg>
        <pc:picChg chg="mod">
          <ac:chgData name="Savanna Carson" userId="244674129_tp_box_2" providerId="OAuth2" clId="{8F650CBC-4554-4E95-A266-92A7E8ACF9AA}" dt="2026-10-06T21:24:28.839" v="2058" actId="14100"/>
          <ac:picMkLst>
            <pc:docMk/>
            <pc:sldMk cId="18419700" sldId="649"/>
            <ac:picMk id="30" creationId="{E427C01A-DC4C-6D5E-A195-43842292313C}"/>
          </ac:picMkLst>
        </pc:picChg>
        <pc:picChg chg="mod">
          <ac:chgData name="Savanna Carson" userId="244674129_tp_box_2" providerId="OAuth2" clId="{8F650CBC-4554-4E95-A266-92A7E8ACF9AA}" dt="2026-10-06T21:20:58.805" v="2001" actId="164"/>
          <ac:picMkLst>
            <pc:docMk/>
            <pc:sldMk cId="18419700" sldId="649"/>
            <ac:picMk id="38" creationId="{B44AFC05-004D-57D2-3786-51D16293C5A0}"/>
          </ac:picMkLst>
        </pc:picChg>
        <pc:picChg chg="mod">
          <ac:chgData name="Savanna Carson" userId="244674129_tp_box_2" providerId="OAuth2" clId="{8F650CBC-4554-4E95-A266-92A7E8ACF9AA}" dt="2026-10-06T21:20:58.805" v="2001" actId="164"/>
          <ac:picMkLst>
            <pc:docMk/>
            <pc:sldMk cId="18419700" sldId="649"/>
            <ac:picMk id="42" creationId="{8836152A-AB10-87E4-5A3C-C160663D71C2}"/>
          </ac:picMkLst>
        </pc:picChg>
        <pc:picChg chg="mod">
          <ac:chgData name="Savanna Carson" userId="244674129_tp_box_2" providerId="OAuth2" clId="{8F650CBC-4554-4E95-A266-92A7E8ACF9AA}" dt="2026-10-06T21:20:58.805" v="2001" actId="164"/>
          <ac:picMkLst>
            <pc:docMk/>
            <pc:sldMk cId="18419700" sldId="649"/>
            <ac:picMk id="44" creationId="{0A08427A-D443-A48D-7CBF-2EAC455BDE0C}"/>
          </ac:picMkLst>
        </pc:picChg>
        <pc:picChg chg="mod">
          <ac:chgData name="Savanna Carson" userId="244674129_tp_box_2" providerId="OAuth2" clId="{8F650CBC-4554-4E95-A266-92A7E8ACF9AA}" dt="2026-10-06T21:20:35.258" v="1998" actId="164"/>
          <ac:picMkLst>
            <pc:docMk/>
            <pc:sldMk cId="18419700" sldId="649"/>
            <ac:picMk id="48" creationId="{91BAECD8-CB6C-920E-3AE2-F1E2ACD3CBD5}"/>
          </ac:picMkLst>
        </pc:picChg>
        <pc:picChg chg="mod">
          <ac:chgData name="Savanna Carson" userId="244674129_tp_box_2" providerId="OAuth2" clId="{8F650CBC-4554-4E95-A266-92A7E8ACF9AA}" dt="2026-10-06T21:23:55.321" v="2052" actId="164"/>
          <ac:picMkLst>
            <pc:docMk/>
            <pc:sldMk cId="18419700" sldId="649"/>
            <ac:picMk id="50" creationId="{AB92AAAE-C433-DD21-F8B8-EBF0E67AEA9B}"/>
          </ac:picMkLst>
        </pc:picChg>
        <pc:picChg chg="mod">
          <ac:chgData name="Savanna Carson" userId="244674129_tp_box_2" providerId="OAuth2" clId="{8F650CBC-4554-4E95-A266-92A7E8ACF9AA}" dt="2026-10-06T21:23:55.321" v="2052" actId="164"/>
          <ac:picMkLst>
            <pc:docMk/>
            <pc:sldMk cId="18419700" sldId="649"/>
            <ac:picMk id="54" creationId="{6AA050C1-F946-F778-6622-32DA6F592CEA}"/>
          </ac:picMkLst>
        </pc:picChg>
        <pc:picChg chg="mod">
          <ac:chgData name="Savanna Carson" userId="244674129_tp_box_2" providerId="OAuth2" clId="{8F650CBC-4554-4E95-A266-92A7E8ACF9AA}" dt="2026-10-06T21:23:55.321" v="2052" actId="164"/>
          <ac:picMkLst>
            <pc:docMk/>
            <pc:sldMk cId="18419700" sldId="649"/>
            <ac:picMk id="58" creationId="{F5CDA1AC-D1E6-17E3-BDF8-3E092C647976}"/>
          </ac:picMkLst>
        </pc:picChg>
      </pc:sldChg>
      <pc:sldChg chg="addSp delSp modSp mod modClrScheme chgLayout">
        <pc:chgData name="Savanna Carson" userId="244674129_tp_box_2" providerId="OAuth2" clId="{8F650CBC-4554-4E95-A266-92A7E8ACF9AA}" dt="2026-10-12T17:03:36.745" v="2929"/>
        <pc:sldMkLst>
          <pc:docMk/>
          <pc:sldMk cId="3866936325" sldId="650"/>
        </pc:sldMkLst>
        <pc:spChg chg="add mod">
          <ac:chgData name="Savanna Carson" userId="244674129_tp_box_2" providerId="OAuth2" clId="{8F650CBC-4554-4E95-A266-92A7E8ACF9AA}" dt="2026-10-12T17:03:36.745" v="2929"/>
          <ac:spMkLst>
            <pc:docMk/>
            <pc:sldMk cId="3866936325" sldId="650"/>
            <ac:spMk id="2" creationId="{ED7E1921-B76A-B454-F988-6AE333539ADF}"/>
          </ac:spMkLst>
        </pc:spChg>
        <pc:spChg chg="add mod">
          <ac:chgData name="Savanna Carson" userId="244674129_tp_box_2" providerId="OAuth2" clId="{8F650CBC-4554-4E95-A266-92A7E8ACF9AA}" dt="2026-10-12T17:03:36.745" v="2929"/>
          <ac:spMkLst>
            <pc:docMk/>
            <pc:sldMk cId="3866936325" sldId="650"/>
            <ac:spMk id="3" creationId="{E85B886E-104C-AC2E-B15D-757CC1E0C5C6}"/>
          </ac:spMkLst>
        </pc:spChg>
        <pc:spChg chg="add mod">
          <ac:chgData name="Savanna Carson" userId="244674129_tp_box_2" providerId="OAuth2" clId="{8F650CBC-4554-4E95-A266-92A7E8ACF9AA}" dt="2026-10-12T17:03:36.745" v="2929"/>
          <ac:spMkLst>
            <pc:docMk/>
            <pc:sldMk cId="3866936325" sldId="650"/>
            <ac:spMk id="6" creationId="{19D3DC5D-ED38-4BF7-3ADA-56AA0BB801EC}"/>
          </ac:spMkLst>
        </pc:spChg>
        <pc:spChg chg="mod">
          <ac:chgData name="Savanna Carson" userId="244674129_tp_box_2" providerId="OAuth2" clId="{8F650CBC-4554-4E95-A266-92A7E8ACF9AA}" dt="2026-10-06T16:59:40.266" v="105" actId="948"/>
          <ac:spMkLst>
            <pc:docMk/>
            <pc:sldMk cId="3866936325" sldId="650"/>
            <ac:spMk id="9" creationId="{D78B7FE8-AF97-A89E-7F1D-35B81507D8A9}"/>
          </ac:spMkLst>
        </pc:spChg>
        <pc:spChg chg="mod ord">
          <ac:chgData name="Savanna Carson" userId="244674129_tp_box_2" providerId="OAuth2" clId="{8F650CBC-4554-4E95-A266-92A7E8ACF9AA}" dt="2026-10-06T17:59:06.289" v="145" actId="403"/>
          <ac:spMkLst>
            <pc:docMk/>
            <pc:sldMk cId="3866936325" sldId="650"/>
            <ac:spMk id="20" creationId="{8E87F743-B80D-02D8-5C76-C67C9983299F}"/>
          </ac:spMkLst>
        </pc:spChg>
        <pc:graphicFrameChg chg="mod modGraphic">
          <ac:chgData name="Savanna Carson" userId="244674129_tp_box_2" providerId="OAuth2" clId="{8F650CBC-4554-4E95-A266-92A7E8ACF9AA}" dt="2026-10-09T17:38:42.294" v="2926" actId="2165"/>
          <ac:graphicFrameMkLst>
            <pc:docMk/>
            <pc:sldMk cId="3866936325" sldId="650"/>
            <ac:graphicFrameMk id="5" creationId="{8EDC80CD-7A0E-EB4F-4DC3-81B804E43DB1}"/>
          </ac:graphicFrameMkLst>
        </pc:graphicFrameChg>
        <pc:picChg chg="add mod">
          <ac:chgData name="Savanna Carson" userId="244674129_tp_box_2" providerId="OAuth2" clId="{8F650CBC-4554-4E95-A266-92A7E8ACF9AA}" dt="2026-10-12T17:03:36.745" v="2929"/>
          <ac:picMkLst>
            <pc:docMk/>
            <pc:sldMk cId="3866936325" sldId="650"/>
            <ac:picMk id="4" creationId="{A61D449C-B217-D82A-FB8F-0ED28BD5761A}"/>
          </ac:picMkLst>
        </pc:picChg>
      </pc:sldChg>
      <pc:sldChg chg="addSp delSp modSp mod">
        <pc:chgData name="Savanna Carson" userId="244674129_tp_box_2" providerId="OAuth2" clId="{8F650CBC-4554-4E95-A266-92A7E8ACF9AA}" dt="2026-10-21T18:26:58.331" v="4268" actId="12789"/>
        <pc:sldMkLst>
          <pc:docMk/>
          <pc:sldMk cId="1870063544" sldId="651"/>
        </pc:sldMkLst>
        <pc:spChg chg="mod">
          <ac:chgData name="Savanna Carson" userId="244674129_tp_box_2" providerId="OAuth2" clId="{8F650CBC-4554-4E95-A266-92A7E8ACF9AA}" dt="2026-10-06T16:54:19.907" v="46" actId="14100"/>
          <ac:spMkLst>
            <pc:docMk/>
            <pc:sldMk cId="1870063544" sldId="651"/>
            <ac:spMk id="4" creationId="{87211655-5696-CF3B-AD13-AF90580555C6}"/>
          </ac:spMkLst>
        </pc:spChg>
        <pc:spChg chg="mod">
          <ac:chgData name="Savanna Carson" userId="244674129_tp_box_2" providerId="OAuth2" clId="{8F650CBC-4554-4E95-A266-92A7E8ACF9AA}" dt="2026-10-09T17:35:05.268" v="2925"/>
          <ac:spMkLst>
            <pc:docMk/>
            <pc:sldMk cId="1870063544" sldId="651"/>
            <ac:spMk id="7" creationId="{A2122F88-19AD-4B66-9533-8BFBC5ECD29A}"/>
          </ac:spMkLst>
        </pc:spChg>
        <pc:grpChg chg="mod">
          <ac:chgData name="Savanna Carson" userId="244674129_tp_box_2" providerId="OAuth2" clId="{8F650CBC-4554-4E95-A266-92A7E8ACF9AA}" dt="2026-10-06T16:57:17.433" v="75" actId="1076"/>
          <ac:grpSpMkLst>
            <pc:docMk/>
            <pc:sldMk cId="1870063544" sldId="651"/>
            <ac:grpSpMk id="39" creationId="{E5978778-4B30-69DF-854F-BAF6D9B4B8D0}"/>
          </ac:grpSpMkLst>
        </pc:grpChg>
        <pc:picChg chg="mod">
          <ac:chgData name="Savanna Carson" userId="244674129_tp_box_2" providerId="OAuth2" clId="{8F650CBC-4554-4E95-A266-92A7E8ACF9AA}" dt="2026-10-21T18:26:58.331" v="4268" actId="12789"/>
          <ac:picMkLst>
            <pc:docMk/>
            <pc:sldMk cId="1870063544" sldId="651"/>
            <ac:picMk id="2" creationId="{56F78E21-7802-E596-57B0-EC9C045C5464}"/>
          </ac:picMkLst>
        </pc:picChg>
        <pc:picChg chg="add mod">
          <ac:chgData name="Savanna Carson" userId="244674129_tp_box_2" providerId="OAuth2" clId="{8F650CBC-4554-4E95-A266-92A7E8ACF9AA}" dt="2026-10-21T18:26:58.331" v="4268" actId="12789"/>
          <ac:picMkLst>
            <pc:docMk/>
            <pc:sldMk cId="1870063544" sldId="651"/>
            <ac:picMk id="5" creationId="{5C3BE2D6-40A8-4407-1D0A-C71369BA31C5}"/>
          </ac:picMkLst>
        </pc:picChg>
        <pc:picChg chg="mod">
          <ac:chgData name="Savanna Carson" userId="244674129_tp_box_2" providerId="OAuth2" clId="{8F650CBC-4554-4E95-A266-92A7E8ACF9AA}" dt="2026-10-21T18:26:58.331" v="4268" actId="12789"/>
          <ac:picMkLst>
            <pc:docMk/>
            <pc:sldMk cId="1870063544" sldId="651"/>
            <ac:picMk id="8" creationId="{16EF76C9-BC4F-3A63-8988-E205DFF4BFDE}"/>
          </ac:picMkLst>
        </pc:picChg>
        <pc:cxnChg chg="mod">
          <ac:chgData name="Savanna Carson" userId="244674129_tp_box_2" providerId="OAuth2" clId="{8F650CBC-4554-4E95-A266-92A7E8ACF9AA}" dt="2026-10-06T16:57:36.557" v="79" actId="1076"/>
          <ac:cxnSpMkLst>
            <pc:docMk/>
            <pc:sldMk cId="1870063544" sldId="651"/>
            <ac:cxnSpMk id="40" creationId="{58D5D34A-6EC2-54F7-F82D-FC15914BFD7B}"/>
          </ac:cxnSpMkLst>
        </pc:cxnChg>
      </pc:sldChg>
      <pc:sldChg chg="addSp delSp modSp mod modAnim modNotesTx">
        <pc:chgData name="Savanna Carson" userId="244674129_tp_box_2" providerId="OAuth2" clId="{8F650CBC-4554-4E95-A266-92A7E8ACF9AA}" dt="2026-10-21T18:02:38.481" v="3234" actId="20577"/>
        <pc:sldMkLst>
          <pc:docMk/>
          <pc:sldMk cId="2625077189" sldId="652"/>
        </pc:sldMkLst>
        <pc:spChg chg="mod">
          <ac:chgData name="Savanna Carson" userId="244674129_tp_box_2" providerId="OAuth2" clId="{8F650CBC-4554-4E95-A266-92A7E8ACF9AA}" dt="2026-10-06T18:08:37.209" v="243" actId="403"/>
          <ac:spMkLst>
            <pc:docMk/>
            <pc:sldMk cId="2625077189" sldId="652"/>
            <ac:spMk id="4" creationId="{6AAEA557-58F8-AE48-6F6F-32BA009B7C7D}"/>
          </ac:spMkLst>
        </pc:spChg>
        <pc:spChg chg="add del mod">
          <ac:chgData name="Savanna Carson" userId="244674129_tp_box_2" providerId="OAuth2" clId="{8F650CBC-4554-4E95-A266-92A7E8ACF9AA}" dt="2026-10-06T18:18:57.485" v="335" actId="478"/>
          <ac:spMkLst>
            <pc:docMk/>
            <pc:sldMk cId="2625077189" sldId="652"/>
            <ac:spMk id="26" creationId="{42F3EA30-877A-6454-E21D-E28A66BA4D6D}"/>
          </ac:spMkLst>
        </pc:spChg>
        <pc:spChg chg="mod">
          <ac:chgData name="Savanna Carson" userId="244674129_tp_box_2" providerId="OAuth2" clId="{8F650CBC-4554-4E95-A266-92A7E8ACF9AA}" dt="2026-10-06T18:19:21.298" v="336" actId="20577"/>
          <ac:spMkLst>
            <pc:docMk/>
            <pc:sldMk cId="2625077189" sldId="652"/>
            <ac:spMk id="1025" creationId="{CE7082CE-6AD8-8819-D26A-BC5250CD2177}"/>
          </ac:spMkLst>
        </pc:spChg>
        <pc:spChg chg="mod">
          <ac:chgData name="Savanna Carson" userId="244674129_tp_box_2" providerId="OAuth2" clId="{8F650CBC-4554-4E95-A266-92A7E8ACF9AA}" dt="2026-10-07T15:41:07.877" v="2446" actId="255"/>
          <ac:spMkLst>
            <pc:docMk/>
            <pc:sldMk cId="2625077189" sldId="652"/>
            <ac:spMk id="1071" creationId="{33A0A3F3-484C-7BE7-4866-61FA322EA7DA}"/>
          </ac:spMkLst>
        </pc:spChg>
        <pc:spChg chg="mod">
          <ac:chgData name="Savanna Carson" userId="244674129_tp_box_2" providerId="OAuth2" clId="{8F650CBC-4554-4E95-A266-92A7E8ACF9AA}" dt="2026-10-07T15:40:53.645" v="2443" actId="1076"/>
          <ac:spMkLst>
            <pc:docMk/>
            <pc:sldMk cId="2625077189" sldId="652"/>
            <ac:spMk id="1072" creationId="{BF425207-150B-6EA7-B3F1-AB856735879D}"/>
          </ac:spMkLst>
        </pc:spChg>
        <pc:spChg chg="mod">
          <ac:chgData name="Savanna Carson" userId="244674129_tp_box_2" providerId="OAuth2" clId="{8F650CBC-4554-4E95-A266-92A7E8ACF9AA}" dt="2026-10-06T18:18:56.668" v="334" actId="1076"/>
          <ac:spMkLst>
            <pc:docMk/>
            <pc:sldMk cId="2625077189" sldId="652"/>
            <ac:spMk id="1073" creationId="{2C18795B-9A52-EAC7-EF69-E50AC34BF1F5}"/>
          </ac:spMkLst>
        </pc:spChg>
        <pc:spChg chg="mod">
          <ac:chgData name="Savanna Carson" userId="244674129_tp_box_2" providerId="OAuth2" clId="{8F650CBC-4554-4E95-A266-92A7E8ACF9AA}" dt="2026-10-06T18:18:56.668" v="334" actId="1076"/>
          <ac:spMkLst>
            <pc:docMk/>
            <pc:sldMk cId="2625077189" sldId="652"/>
            <ac:spMk id="1074" creationId="{48CF38EA-59EA-2E06-1194-F80931DEE4A5}"/>
          </ac:spMkLst>
        </pc:spChg>
        <pc:spChg chg="mod">
          <ac:chgData name="Savanna Carson" userId="244674129_tp_box_2" providerId="OAuth2" clId="{8F650CBC-4554-4E95-A266-92A7E8ACF9AA}" dt="2026-10-07T15:40:49.582" v="2442" actId="14100"/>
          <ac:spMkLst>
            <pc:docMk/>
            <pc:sldMk cId="2625077189" sldId="652"/>
            <ac:spMk id="1078" creationId="{428EF37B-2BCF-BD4D-D5AC-E82D0BBC862B}"/>
          </ac:spMkLst>
        </pc:spChg>
        <pc:spChg chg="mod">
          <ac:chgData name="Savanna Carson" userId="244674129_tp_box_2" providerId="OAuth2" clId="{8F650CBC-4554-4E95-A266-92A7E8ACF9AA}" dt="2026-10-06T18:18:55.203" v="332" actId="1076"/>
          <ac:spMkLst>
            <pc:docMk/>
            <pc:sldMk cId="2625077189" sldId="652"/>
            <ac:spMk id="1079" creationId="{CDAA666E-7206-988D-1242-7F20DBA4A65F}"/>
          </ac:spMkLst>
        </pc:spChg>
        <pc:grpChg chg="mod">
          <ac:chgData name="Savanna Carson" userId="244674129_tp_box_2" providerId="OAuth2" clId="{8F650CBC-4554-4E95-A266-92A7E8ACF9AA}" dt="2026-10-06T18:18:56.668" v="334" actId="1076"/>
          <ac:grpSpMkLst>
            <pc:docMk/>
            <pc:sldMk cId="2625077189" sldId="652"/>
            <ac:grpSpMk id="1066" creationId="{A95C83A5-0E40-F3AF-377D-34D5764281F6}"/>
          </ac:grpSpMkLst>
        </pc:grpChg>
        <pc:picChg chg="mod">
          <ac:chgData name="Savanna Carson" userId="244674129_tp_box_2" providerId="OAuth2" clId="{8F650CBC-4554-4E95-A266-92A7E8ACF9AA}" dt="2026-10-07T15:40:58.741" v="2445" actId="1076"/>
          <ac:picMkLst>
            <pc:docMk/>
            <pc:sldMk cId="2625077189" sldId="652"/>
            <ac:picMk id="2" creationId="{4B3A51FD-37C0-C03C-206F-7A3DADC33355}"/>
          </ac:picMkLst>
        </pc:picChg>
        <pc:picChg chg="add mod">
          <ac:chgData name="Savanna Carson" userId="244674129_tp_box_2" providerId="OAuth2" clId="{8F650CBC-4554-4E95-A266-92A7E8ACF9AA}" dt="2026-10-06T18:18:56.668" v="334" actId="1076"/>
          <ac:picMkLst>
            <pc:docMk/>
            <pc:sldMk cId="2625077189" sldId="652"/>
            <ac:picMk id="3" creationId="{E00A3B8B-E611-5CFF-2853-25B144D29F3C}"/>
          </ac:picMkLst>
        </pc:picChg>
        <pc:picChg chg="add mod">
          <ac:chgData name="Savanna Carson" userId="244674129_tp_box_2" providerId="OAuth2" clId="{8F650CBC-4554-4E95-A266-92A7E8ACF9AA}" dt="2026-10-06T18:18:56.668" v="334" actId="1076"/>
          <ac:picMkLst>
            <pc:docMk/>
            <pc:sldMk cId="2625077189" sldId="652"/>
            <ac:picMk id="5" creationId="{3E1ACA0A-BFC4-149D-B2C1-893F4F307488}"/>
          </ac:picMkLst>
        </pc:picChg>
        <pc:picChg chg="mod">
          <ac:chgData name="Savanna Carson" userId="244674129_tp_box_2" providerId="OAuth2" clId="{8F650CBC-4554-4E95-A266-92A7E8ACF9AA}" dt="2026-10-06T18:18:56.668" v="334" actId="1076"/>
          <ac:picMkLst>
            <pc:docMk/>
            <pc:sldMk cId="2625077189" sldId="652"/>
            <ac:picMk id="15" creationId="{0C0B4990-8D3D-CA87-9369-5BB918C201DD}"/>
          </ac:picMkLst>
        </pc:picChg>
        <pc:picChg chg="mod">
          <ac:chgData name="Savanna Carson" userId="244674129_tp_box_2" providerId="OAuth2" clId="{8F650CBC-4554-4E95-A266-92A7E8ACF9AA}" dt="2026-10-06T18:18:56.668" v="334" actId="1076"/>
          <ac:picMkLst>
            <pc:docMk/>
            <pc:sldMk cId="2625077189" sldId="652"/>
            <ac:picMk id="1057" creationId="{CEF01003-AA8C-967A-F63A-7B4E7E6BD20E}"/>
          </ac:picMkLst>
        </pc:picChg>
        <pc:picChg chg="mod">
          <ac:chgData name="Savanna Carson" userId="244674129_tp_box_2" providerId="OAuth2" clId="{8F650CBC-4554-4E95-A266-92A7E8ACF9AA}" dt="2026-10-06T18:18:56.668" v="334" actId="1076"/>
          <ac:picMkLst>
            <pc:docMk/>
            <pc:sldMk cId="2625077189" sldId="652"/>
            <ac:picMk id="1059" creationId="{23FC329C-E380-4EF6-2824-3BE0C3D0473A}"/>
          </ac:picMkLst>
        </pc:picChg>
        <pc:picChg chg="mod">
          <ac:chgData name="Savanna Carson" userId="244674129_tp_box_2" providerId="OAuth2" clId="{8F650CBC-4554-4E95-A266-92A7E8ACF9AA}" dt="2026-10-06T18:18:56.668" v="334" actId="1076"/>
          <ac:picMkLst>
            <pc:docMk/>
            <pc:sldMk cId="2625077189" sldId="652"/>
            <ac:picMk id="1070" creationId="{7E2C0342-680C-5811-273F-83A0A23F167A}"/>
          </ac:picMkLst>
        </pc:picChg>
        <pc:picChg chg="mod">
          <ac:chgData name="Savanna Carson" userId="244674129_tp_box_2" providerId="OAuth2" clId="{8F650CBC-4554-4E95-A266-92A7E8ACF9AA}" dt="2026-10-06T18:18:56.668" v="334" actId="1076"/>
          <ac:picMkLst>
            <pc:docMk/>
            <pc:sldMk cId="2625077189" sldId="652"/>
            <ac:picMk id="1076" creationId="{D30C391E-3BE3-78AA-FA2A-2A8B0F63C394}"/>
          </ac:picMkLst>
        </pc:picChg>
      </pc:sldChg>
      <pc:sldChg chg="addSp delSp modSp add mod modAnim modNotesTx">
        <pc:chgData name="Savanna Carson" userId="244674129_tp_box_2" providerId="OAuth2" clId="{8F650CBC-4554-4E95-A266-92A7E8ACF9AA}" dt="2026-10-21T18:13:48.892" v="3319" actId="20577"/>
        <pc:sldMkLst>
          <pc:docMk/>
          <pc:sldMk cId="1192762541" sldId="653"/>
        </pc:sldMkLst>
        <pc:spChg chg="mod">
          <ac:chgData name="Savanna Carson" userId="244674129_tp_box_2" providerId="OAuth2" clId="{8F650CBC-4554-4E95-A266-92A7E8ACF9AA}" dt="2026-10-06T18:24:38.597" v="474" actId="1076"/>
          <ac:spMkLst>
            <pc:docMk/>
            <pc:sldMk cId="1192762541" sldId="653"/>
            <ac:spMk id="5" creationId="{9CDFCDBD-1CC0-51A0-C1DB-58CE1C20A0DC}"/>
          </ac:spMkLst>
        </pc:spChg>
        <pc:spChg chg="add mod">
          <ac:chgData name="Savanna Carson" userId="244674129_tp_box_2" providerId="OAuth2" clId="{8F650CBC-4554-4E95-A266-92A7E8ACF9AA}" dt="2026-10-06T18:30:28.443" v="581" actId="1076"/>
          <ac:spMkLst>
            <pc:docMk/>
            <pc:sldMk cId="1192762541" sldId="653"/>
            <ac:spMk id="12" creationId="{0AB1054F-C079-2CCC-44D5-223FD7ED6046}"/>
          </ac:spMkLst>
        </pc:spChg>
        <pc:spChg chg="add mod">
          <ac:chgData name="Savanna Carson" userId="244674129_tp_box_2" providerId="OAuth2" clId="{8F650CBC-4554-4E95-A266-92A7E8ACF9AA}" dt="2026-10-06T18:30:25.395" v="580" actId="14100"/>
          <ac:spMkLst>
            <pc:docMk/>
            <pc:sldMk cId="1192762541" sldId="653"/>
            <ac:spMk id="14" creationId="{098D56C9-AE5A-054F-5E26-8CB28A313836}"/>
          </ac:spMkLst>
        </pc:spChg>
        <pc:spChg chg="mod">
          <ac:chgData name="Savanna Carson" userId="244674129_tp_box_2" providerId="OAuth2" clId="{8F650CBC-4554-4E95-A266-92A7E8ACF9AA}" dt="2026-10-06T18:28:35.209" v="558" actId="403"/>
          <ac:spMkLst>
            <pc:docMk/>
            <pc:sldMk cId="1192762541" sldId="653"/>
            <ac:spMk id="38" creationId="{FF549986-3915-D066-8DB9-DDB22EEBBE04}"/>
          </ac:spMkLst>
        </pc:spChg>
        <pc:spChg chg="mod">
          <ac:chgData name="Savanna Carson" userId="244674129_tp_box_2" providerId="OAuth2" clId="{8F650CBC-4554-4E95-A266-92A7E8ACF9AA}" dt="2026-10-06T18:35:26.974" v="674" actId="465"/>
          <ac:spMkLst>
            <pc:docMk/>
            <pc:sldMk cId="1192762541" sldId="653"/>
            <ac:spMk id="40" creationId="{C68D4588-8A09-8F37-71D6-0D499EEC1717}"/>
          </ac:spMkLst>
        </pc:spChg>
        <pc:spChg chg="mod">
          <ac:chgData name="Savanna Carson" userId="244674129_tp_box_2" providerId="OAuth2" clId="{8F650CBC-4554-4E95-A266-92A7E8ACF9AA}" dt="2026-10-06T18:35:26.974" v="674" actId="465"/>
          <ac:spMkLst>
            <pc:docMk/>
            <pc:sldMk cId="1192762541" sldId="653"/>
            <ac:spMk id="44" creationId="{654888C5-989B-880B-A34B-A4069805D239}"/>
          </ac:spMkLst>
        </pc:spChg>
        <pc:spChg chg="mod">
          <ac:chgData name="Savanna Carson" userId="244674129_tp_box_2" providerId="OAuth2" clId="{8F650CBC-4554-4E95-A266-92A7E8ACF9AA}" dt="2026-10-06T18:35:17.563" v="673" actId="255"/>
          <ac:spMkLst>
            <pc:docMk/>
            <pc:sldMk cId="1192762541" sldId="653"/>
            <ac:spMk id="46" creationId="{C13E95B6-8647-590B-6042-5987F0872B0F}"/>
          </ac:spMkLst>
        </pc:spChg>
        <pc:spChg chg="mod">
          <ac:chgData name="Savanna Carson" userId="244674129_tp_box_2" providerId="OAuth2" clId="{8F650CBC-4554-4E95-A266-92A7E8ACF9AA}" dt="2026-10-06T18:35:26.974" v="674" actId="465"/>
          <ac:spMkLst>
            <pc:docMk/>
            <pc:sldMk cId="1192762541" sldId="653"/>
            <ac:spMk id="49" creationId="{916F78FB-7760-3066-6A27-38C4804F9E14}"/>
          </ac:spMkLst>
        </pc:spChg>
        <pc:spChg chg="mod">
          <ac:chgData name="Savanna Carson" userId="244674129_tp_box_2" providerId="OAuth2" clId="{8F650CBC-4554-4E95-A266-92A7E8ACF9AA}" dt="2026-10-06T18:35:26.974" v="674" actId="465"/>
          <ac:spMkLst>
            <pc:docMk/>
            <pc:sldMk cId="1192762541" sldId="653"/>
            <ac:spMk id="51" creationId="{CA058A66-F1C8-C700-9C74-95612AB778E0}"/>
          </ac:spMkLst>
        </pc:spChg>
        <pc:spChg chg="mod">
          <ac:chgData name="Savanna Carson" userId="244674129_tp_box_2" providerId="OAuth2" clId="{8F650CBC-4554-4E95-A266-92A7E8ACF9AA}" dt="2026-10-06T18:34:49.687" v="668" actId="255"/>
          <ac:spMkLst>
            <pc:docMk/>
            <pc:sldMk cId="1192762541" sldId="653"/>
            <ac:spMk id="53" creationId="{F54ED1DC-1D95-65B0-2BB5-A52DCC2C6F42}"/>
          </ac:spMkLst>
        </pc:spChg>
        <pc:spChg chg="mod">
          <ac:chgData name="Savanna Carson" userId="244674129_tp_box_2" providerId="OAuth2" clId="{8F650CBC-4554-4E95-A266-92A7E8ACF9AA}" dt="2026-10-06T18:27:08.770" v="530"/>
          <ac:spMkLst>
            <pc:docMk/>
            <pc:sldMk cId="1192762541" sldId="653"/>
            <ac:spMk id="66" creationId="{3DE3F391-6338-62C5-B50D-53BDFCF2C237}"/>
          </ac:spMkLst>
        </pc:spChg>
        <pc:picChg chg="mod">
          <ac:chgData name="Savanna Carson" userId="244674129_tp_box_2" providerId="OAuth2" clId="{8F650CBC-4554-4E95-A266-92A7E8ACF9AA}" dt="2026-10-06T18:35:37.677" v="675" actId="1076"/>
          <ac:picMkLst>
            <pc:docMk/>
            <pc:sldMk cId="1192762541" sldId="653"/>
            <ac:picMk id="54" creationId="{6785C848-3488-FD78-E798-7323C30E2715}"/>
          </ac:picMkLst>
        </pc:picChg>
        <pc:picChg chg="mod">
          <ac:chgData name="Savanna Carson" userId="244674129_tp_box_2" providerId="OAuth2" clId="{8F650CBC-4554-4E95-A266-92A7E8ACF9AA}" dt="2026-10-06T18:35:37.677" v="675" actId="1076"/>
          <ac:picMkLst>
            <pc:docMk/>
            <pc:sldMk cId="1192762541" sldId="653"/>
            <ac:picMk id="55" creationId="{5D163A51-3888-65FF-9C41-C0DEEDE96D8E}"/>
          </ac:picMkLst>
        </pc:picChg>
        <pc:picChg chg="mod">
          <ac:chgData name="Savanna Carson" userId="244674129_tp_box_2" providerId="OAuth2" clId="{8F650CBC-4554-4E95-A266-92A7E8ACF9AA}" dt="2026-10-06T18:35:37.677" v="675" actId="1076"/>
          <ac:picMkLst>
            <pc:docMk/>
            <pc:sldMk cId="1192762541" sldId="653"/>
            <ac:picMk id="56" creationId="{682B1BEC-74EF-A531-F5CB-B1B94A39B918}"/>
          </ac:picMkLst>
        </pc:picChg>
        <pc:picChg chg="mod">
          <ac:chgData name="Savanna Carson" userId="244674129_tp_box_2" providerId="OAuth2" clId="{8F650CBC-4554-4E95-A266-92A7E8ACF9AA}" dt="2026-10-06T18:35:37.677" v="675" actId="1076"/>
          <ac:picMkLst>
            <pc:docMk/>
            <pc:sldMk cId="1192762541" sldId="653"/>
            <ac:picMk id="57" creationId="{72B7DFE6-A4AB-A178-9F50-E07D3518FB0E}"/>
          </ac:picMkLst>
        </pc:picChg>
        <pc:picChg chg="mod">
          <ac:chgData name="Savanna Carson" userId="244674129_tp_box_2" providerId="OAuth2" clId="{8F650CBC-4554-4E95-A266-92A7E8ACF9AA}" dt="2026-10-06T18:35:37.677" v="675" actId="1076"/>
          <ac:picMkLst>
            <pc:docMk/>
            <pc:sldMk cId="1192762541" sldId="653"/>
            <ac:picMk id="58" creationId="{18712488-B51C-3FD8-678A-4EFF927CD6E6}"/>
          </ac:picMkLst>
        </pc:picChg>
        <pc:picChg chg="mod">
          <ac:chgData name="Savanna Carson" userId="244674129_tp_box_2" providerId="OAuth2" clId="{8F650CBC-4554-4E95-A266-92A7E8ACF9AA}" dt="2026-10-06T18:35:37.677" v="675" actId="1076"/>
          <ac:picMkLst>
            <pc:docMk/>
            <pc:sldMk cId="1192762541" sldId="653"/>
            <ac:picMk id="59" creationId="{347EEC4B-156F-CDAA-8FE0-C5E85CEF3BE2}"/>
          </ac:picMkLst>
        </pc:picChg>
      </pc:sldChg>
      <pc:sldChg chg="addSp delSp modSp add mod modAnim modNotesTx">
        <pc:chgData name="Savanna Carson" userId="244674129_tp_box_2" providerId="OAuth2" clId="{8F650CBC-4554-4E95-A266-92A7E8ACF9AA}" dt="2026-10-21T18:15:30.543" v="3504" actId="20577"/>
        <pc:sldMkLst>
          <pc:docMk/>
          <pc:sldMk cId="1879473948" sldId="654"/>
        </pc:sldMkLst>
        <pc:spChg chg="add mod">
          <ac:chgData name="Savanna Carson" userId="244674129_tp_box_2" providerId="OAuth2" clId="{8F650CBC-4554-4E95-A266-92A7E8ACF9AA}" dt="2026-10-07T15:41:59.787" v="2483" actId="1076"/>
          <ac:spMkLst>
            <pc:docMk/>
            <pc:sldMk cId="1879473948" sldId="654"/>
            <ac:spMk id="2" creationId="{1B13E864-EE92-6A2C-36DF-B168DA5FEE5E}"/>
          </ac:spMkLst>
        </pc:spChg>
        <pc:spChg chg="mod">
          <ac:chgData name="Savanna Carson" userId="244674129_tp_box_2" providerId="OAuth2" clId="{8F650CBC-4554-4E95-A266-92A7E8ACF9AA}" dt="2026-10-06T18:45:40.253" v="787" actId="1076"/>
          <ac:spMkLst>
            <pc:docMk/>
            <pc:sldMk cId="1879473948" sldId="654"/>
            <ac:spMk id="5" creationId="{31EE1A8D-1B8E-6785-8F10-CC47BA4B83FA}"/>
          </ac:spMkLst>
        </pc:spChg>
        <pc:spChg chg="add mod">
          <ac:chgData name="Savanna Carson" userId="244674129_tp_box_2" providerId="OAuth2" clId="{8F650CBC-4554-4E95-A266-92A7E8ACF9AA}" dt="2026-10-07T15:44:06.630" v="2756" actId="1076"/>
          <ac:spMkLst>
            <pc:docMk/>
            <pc:sldMk cId="1879473948" sldId="654"/>
            <ac:spMk id="13" creationId="{39505B63-0203-0EB9-A2EA-E319626FEF71}"/>
          </ac:spMkLst>
        </pc:spChg>
        <pc:spChg chg="mod">
          <ac:chgData name="Savanna Carson" userId="244674129_tp_box_2" providerId="OAuth2" clId="{8F650CBC-4554-4E95-A266-92A7E8ACF9AA}" dt="2026-10-06T18:36:25.225" v="705" actId="20577"/>
          <ac:spMkLst>
            <pc:docMk/>
            <pc:sldMk cId="1879473948" sldId="654"/>
            <ac:spMk id="66" creationId="{4076C353-71DA-92C6-E75D-0CC8582D8306}"/>
          </ac:spMkLst>
        </pc:spChg>
        <pc:picChg chg="add mod">
          <ac:chgData name="Savanna Carson" userId="244674129_tp_box_2" providerId="OAuth2" clId="{8F650CBC-4554-4E95-A266-92A7E8ACF9AA}" dt="2026-10-07T15:41:59.787" v="2483" actId="1076"/>
          <ac:picMkLst>
            <pc:docMk/>
            <pc:sldMk cId="1879473948" sldId="654"/>
            <ac:picMk id="3" creationId="{C5EDDA0B-F374-08E5-1423-DCE68E3C65CC}"/>
          </ac:picMkLst>
        </pc:picChg>
        <pc:picChg chg="add mod">
          <ac:chgData name="Savanna Carson" userId="244674129_tp_box_2" providerId="OAuth2" clId="{8F650CBC-4554-4E95-A266-92A7E8ACF9AA}" dt="2026-10-07T15:43:56.783" v="2752" actId="1076"/>
          <ac:picMkLst>
            <pc:docMk/>
            <pc:sldMk cId="1879473948" sldId="654"/>
            <ac:picMk id="4" creationId="{735F0239-9B3E-FB86-4E87-ED26DD2910C2}"/>
          </ac:picMkLst>
        </pc:picChg>
        <pc:picChg chg="add mod">
          <ac:chgData name="Savanna Carson" userId="244674129_tp_box_2" providerId="OAuth2" clId="{8F650CBC-4554-4E95-A266-92A7E8ACF9AA}" dt="2026-10-07T15:44:00.786" v="2754" actId="1076"/>
          <ac:picMkLst>
            <pc:docMk/>
            <pc:sldMk cId="1879473948" sldId="654"/>
            <ac:picMk id="6" creationId="{BAB92F00-CF35-A99C-DB30-A3FDBE0AF62A}"/>
          </ac:picMkLst>
        </pc:picChg>
        <pc:picChg chg="add mod">
          <ac:chgData name="Savanna Carson" userId="244674129_tp_box_2" providerId="OAuth2" clId="{8F650CBC-4554-4E95-A266-92A7E8ACF9AA}" dt="2026-10-07T15:44:02.443" v="2755" actId="1076"/>
          <ac:picMkLst>
            <pc:docMk/>
            <pc:sldMk cId="1879473948" sldId="654"/>
            <ac:picMk id="7" creationId="{AEF18EC1-BE32-A8DC-8FF5-D0DBBB0D86A3}"/>
          </ac:picMkLst>
        </pc:picChg>
        <pc:picChg chg="add mod">
          <ac:chgData name="Savanna Carson" userId="244674129_tp_box_2" providerId="OAuth2" clId="{8F650CBC-4554-4E95-A266-92A7E8ACF9AA}" dt="2026-10-07T15:42:02.754" v="2484" actId="1076"/>
          <ac:picMkLst>
            <pc:docMk/>
            <pc:sldMk cId="1879473948" sldId="654"/>
            <ac:picMk id="8" creationId="{793955A4-85C3-8DD8-F6CE-F12977D71866}"/>
          </ac:picMkLst>
        </pc:picChg>
        <pc:picChg chg="add mod">
          <ac:chgData name="Savanna Carson" userId="244674129_tp_box_2" providerId="OAuth2" clId="{8F650CBC-4554-4E95-A266-92A7E8ACF9AA}" dt="2026-10-07T15:41:59.787" v="2483" actId="1076"/>
          <ac:picMkLst>
            <pc:docMk/>
            <pc:sldMk cId="1879473948" sldId="654"/>
            <ac:picMk id="9" creationId="{32F3E4C9-4E6F-1B56-D31A-BE5277F5D299}"/>
          </ac:picMkLst>
        </pc:picChg>
        <pc:picChg chg="add mod">
          <ac:chgData name="Savanna Carson" userId="244674129_tp_box_2" providerId="OAuth2" clId="{8F650CBC-4554-4E95-A266-92A7E8ACF9AA}" dt="2026-10-07T15:43:59.120" v="2753" actId="1076"/>
          <ac:picMkLst>
            <pc:docMk/>
            <pc:sldMk cId="1879473948" sldId="654"/>
            <ac:picMk id="10" creationId="{E70F7554-DD09-56DA-0131-FE98E75E8679}"/>
          </ac:picMkLst>
        </pc:picChg>
      </pc:sldChg>
      <pc:sldChg chg="delSp add mod delAnim modNotesTx">
        <pc:chgData name="Savanna Carson" userId="244674129_tp_box_2" providerId="OAuth2" clId="{8F650CBC-4554-4E95-A266-92A7E8ACF9AA}" dt="2026-10-21T18:23:05.229" v="4088" actId="20577"/>
        <pc:sldMkLst>
          <pc:docMk/>
          <pc:sldMk cId="2623128039" sldId="655"/>
        </pc:sldMkLst>
      </pc:sldChg>
      <pc:sldChg chg="modSp add mod modAnim">
        <pc:chgData name="Savanna Carson" userId="244674129_tp_box_2" providerId="OAuth2" clId="{8F650CBC-4554-4E95-A266-92A7E8ACF9AA}" dt="2026-10-07T15:57:38.912" v="2848"/>
        <pc:sldMkLst>
          <pc:docMk/>
          <pc:sldMk cId="2461867507" sldId="658"/>
        </pc:sldMkLst>
        <pc:spChg chg="mod">
          <ac:chgData name="Savanna Carson" userId="244674129_tp_box_2" providerId="OAuth2" clId="{8F650CBC-4554-4E95-A266-92A7E8ACF9AA}" dt="2026-10-07T15:56:19.934" v="2832" actId="20577"/>
          <ac:spMkLst>
            <pc:docMk/>
            <pc:sldMk cId="2461867507" sldId="658"/>
            <ac:spMk id="3" creationId="{09989379-A74B-A1ED-FFB6-3385C1A9AA05}"/>
          </ac:spMkLst>
        </pc:spChg>
        <pc:spChg chg="mod">
          <ac:chgData name="Savanna Carson" userId="244674129_tp_box_2" providerId="OAuth2" clId="{8F650CBC-4554-4E95-A266-92A7E8ACF9AA}" dt="2026-10-07T15:56:48.881" v="2843" actId="20577"/>
          <ac:spMkLst>
            <pc:docMk/>
            <pc:sldMk cId="2461867507" sldId="658"/>
            <ac:spMk id="1025" creationId="{F70739FC-B5E9-78CC-A753-D4FE073560C0}"/>
          </ac:spMkLst>
        </pc:spChg>
      </pc:sldChg>
      <pc:sldChg chg="modSp add mod modAnim">
        <pc:chgData name="Savanna Carson" userId="244674129_tp_box_2" providerId="OAuth2" clId="{8F650CBC-4554-4E95-A266-92A7E8ACF9AA}" dt="2026-10-07T15:57:46.092" v="2849"/>
        <pc:sldMkLst>
          <pc:docMk/>
          <pc:sldMk cId="3971698772" sldId="659"/>
        </pc:sldMkLst>
        <pc:spChg chg="mod">
          <ac:chgData name="Savanna Carson" userId="244674129_tp_box_2" providerId="OAuth2" clId="{8F650CBC-4554-4E95-A266-92A7E8ACF9AA}" dt="2026-10-07T15:56:22.694" v="2835" actId="20577"/>
          <ac:spMkLst>
            <pc:docMk/>
            <pc:sldMk cId="3971698772" sldId="659"/>
            <ac:spMk id="3" creationId="{6A4D0953-888F-7C26-A1C8-1F31702C6E3F}"/>
          </ac:spMkLst>
        </pc:spChg>
        <pc:spChg chg="mod">
          <ac:chgData name="Savanna Carson" userId="244674129_tp_box_2" providerId="OAuth2" clId="{8F650CBC-4554-4E95-A266-92A7E8ACF9AA}" dt="2026-10-07T15:56:37.896" v="2839" actId="20577"/>
          <ac:spMkLst>
            <pc:docMk/>
            <pc:sldMk cId="3971698772" sldId="659"/>
            <ac:spMk id="1025" creationId="{3E096946-2357-1EB7-78F2-E9B1305FD4C4}"/>
          </ac:spMkLst>
        </pc:spChg>
      </pc:sldChg>
      <pc:sldChg chg="modSp add mod">
        <pc:chgData name="Savanna Carson" userId="244674129_tp_box_2" providerId="OAuth2" clId="{8F650CBC-4554-4E95-A266-92A7E8ACF9AA}" dt="2026-10-19T22:13:34.295" v="2984" actId="20577"/>
        <pc:sldMkLst>
          <pc:docMk/>
          <pc:sldMk cId="3569529183" sldId="661"/>
        </pc:sldMkLst>
        <pc:spChg chg="mod">
          <ac:chgData name="Savanna Carson" userId="244674129_tp_box_2" providerId="OAuth2" clId="{8F650CBC-4554-4E95-A266-92A7E8ACF9AA}" dt="2026-10-19T22:13:34.295" v="2984" actId="20577"/>
          <ac:spMkLst>
            <pc:docMk/>
            <pc:sldMk cId="3569529183" sldId="661"/>
            <ac:spMk id="2" creationId="{00889F52-37A0-B44F-797F-504A5FAC162F}"/>
          </ac:spMkLst>
        </pc:spChg>
      </pc:sldChg>
      <pc:sldMasterChg chg="delSldLayout">
        <pc:chgData name="Savanna Carson" userId="244674129_tp_box_2" providerId="OAuth2" clId="{8F650CBC-4554-4E95-A266-92A7E8ACF9AA}" dt="2026-10-07T15:41:45.238" v="2482" actId="47"/>
        <pc:sldMasterMkLst>
          <pc:docMk/>
          <pc:sldMasterMk cId="3749985575" sldId="2147483660"/>
        </pc:sldMasterMkLst>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577ADD-03A4-4D01-8A10-63CC0668795D}" type="doc">
      <dgm:prSet loTypeId="urn:microsoft.com/office/officeart/2005/8/layout/venn1" loCatId="relationship" qsTypeId="urn:microsoft.com/office/officeart/2005/8/quickstyle/simple3#1" qsCatId="simple" csTypeId="urn:microsoft.com/office/officeart/2005/8/colors/colorful2#1" csCatId="colorful" phldr="1"/>
      <dgm:spPr/>
      <dgm:t>
        <a:bodyPr/>
        <a:lstStyle/>
        <a:p>
          <a:endParaRPr lang="en-US"/>
        </a:p>
      </dgm:t>
    </dgm:pt>
    <dgm:pt modelId="{D7451915-4AF8-4AC7-8B22-D1565E0C5001}">
      <dgm:prSet phldrT="[Text]" custT="1"/>
      <dgm:spPr>
        <a:solidFill>
          <a:schemeClr val="tx2">
            <a:lumMod val="20000"/>
            <a:lumOff val="80000"/>
          </a:schemeClr>
        </a:solidFill>
        <a:scene3d>
          <a:camera prst="orthographicFront"/>
          <a:lightRig rig="flat" dir="t"/>
        </a:scene3d>
        <a:sp3d prstMaterial="dkEdge"/>
      </dgm:spPr>
      <dgm:t>
        <a:bodyPr/>
        <a:lstStyle/>
        <a:p>
          <a:endParaRPr lang="en-US" sz="1600" b="0" dirty="0">
            <a:solidFill>
              <a:schemeClr val="tx1"/>
            </a:solidFill>
            <a:latin typeface="Tenorite" panose="00000500000000000000" pitchFamily="2" charset="0"/>
          </a:endParaRPr>
        </a:p>
      </dgm:t>
    </dgm:pt>
    <dgm:pt modelId="{6D18D089-1AD9-4294-A421-2D9D932B49B5}" type="parTrans" cxnId="{891A3E0E-4236-45FF-957F-D2B1E98C642C}">
      <dgm:prSet/>
      <dgm:spPr/>
      <dgm:t>
        <a:bodyPr/>
        <a:lstStyle/>
        <a:p>
          <a:endParaRPr lang="en-US" sz="1600">
            <a:latin typeface="Tenorite" panose="00000500000000000000" pitchFamily="2" charset="0"/>
          </a:endParaRPr>
        </a:p>
      </dgm:t>
    </dgm:pt>
    <dgm:pt modelId="{1CC5E29D-804C-403D-90C4-35ABCD3C5FC8}" type="sibTrans" cxnId="{891A3E0E-4236-45FF-957F-D2B1E98C642C}">
      <dgm:prSet/>
      <dgm:spPr/>
      <dgm:t>
        <a:bodyPr/>
        <a:lstStyle/>
        <a:p>
          <a:endParaRPr lang="en-US" sz="1600">
            <a:latin typeface="Tenorite" panose="00000500000000000000" pitchFamily="2" charset="0"/>
          </a:endParaRPr>
        </a:p>
      </dgm:t>
    </dgm:pt>
    <dgm:pt modelId="{825C695D-0112-47A2-8C9A-0D17112F6E4E}">
      <dgm:prSet phldrT="[Text]" custT="1"/>
      <dgm:spPr>
        <a:solidFill>
          <a:srgbClr val="D8CEBA">
            <a:alpha val="49804"/>
          </a:srgbClr>
        </a:solidFill>
        <a:ln>
          <a:noFill/>
        </a:ln>
        <a:scene3d>
          <a:camera prst="orthographicFront"/>
          <a:lightRig rig="flat" dir="t"/>
        </a:scene3d>
        <a:sp3d prstMaterial="dkEdge"/>
      </dgm:spPr>
      <dgm:t>
        <a:bodyPr/>
        <a:lstStyle/>
        <a:p>
          <a:endParaRPr lang="en-US" sz="1600" b="1" dirty="0">
            <a:solidFill>
              <a:srgbClr val="6D7B5B"/>
            </a:solidFill>
            <a:latin typeface="Tenorite" panose="00000500000000000000" pitchFamily="2" charset="0"/>
          </a:endParaRPr>
        </a:p>
      </dgm:t>
    </dgm:pt>
    <dgm:pt modelId="{C84FDF84-3B53-4E4B-BE0E-AA05A6CCBD87}" type="parTrans" cxnId="{2520AB0C-5672-4F62-92A6-A00FBECDD7A6}">
      <dgm:prSet/>
      <dgm:spPr/>
      <dgm:t>
        <a:bodyPr/>
        <a:lstStyle/>
        <a:p>
          <a:endParaRPr lang="en-US" sz="1600">
            <a:latin typeface="Tenorite" panose="00000500000000000000" pitchFamily="2" charset="0"/>
          </a:endParaRPr>
        </a:p>
      </dgm:t>
    </dgm:pt>
    <dgm:pt modelId="{2BEC5B47-E1FE-432B-9105-E3F2B35A58B4}" type="sibTrans" cxnId="{2520AB0C-5672-4F62-92A6-A00FBECDD7A6}">
      <dgm:prSet/>
      <dgm:spPr/>
      <dgm:t>
        <a:bodyPr/>
        <a:lstStyle/>
        <a:p>
          <a:endParaRPr lang="en-US" sz="1600">
            <a:latin typeface="Tenorite" panose="00000500000000000000" pitchFamily="2" charset="0"/>
          </a:endParaRPr>
        </a:p>
      </dgm:t>
    </dgm:pt>
    <dgm:pt modelId="{33203A1E-DF93-4E52-957A-849CF3C0B536}">
      <dgm:prSet phldrT="[Text]" custT="1"/>
      <dgm:spPr>
        <a:solidFill>
          <a:srgbClr val="E2E2E2">
            <a:alpha val="52157"/>
          </a:srgbClr>
        </a:solidFill>
        <a:ln>
          <a:noFill/>
        </a:ln>
        <a:scene3d>
          <a:camera prst="orthographicFront"/>
          <a:lightRig rig="flat" dir="t"/>
        </a:scene3d>
        <a:sp3d prstMaterial="dkEdge"/>
      </dgm:spPr>
      <dgm:t>
        <a:bodyPr/>
        <a:lstStyle/>
        <a:p>
          <a:pPr algn="l"/>
          <a:endParaRPr lang="en-US" sz="1600" b="1" dirty="0">
            <a:solidFill>
              <a:srgbClr val="6D7B5B"/>
            </a:solidFill>
            <a:latin typeface="Tenorite" panose="00000500000000000000" pitchFamily="2" charset="0"/>
          </a:endParaRPr>
        </a:p>
      </dgm:t>
    </dgm:pt>
    <dgm:pt modelId="{C505AFD8-F0A1-49D1-861D-9E3A2ACDD49A}" type="parTrans" cxnId="{B7EA5A58-ED4E-4225-B23B-375BB08C3FBB}">
      <dgm:prSet/>
      <dgm:spPr/>
      <dgm:t>
        <a:bodyPr/>
        <a:lstStyle/>
        <a:p>
          <a:endParaRPr lang="en-US" sz="1600">
            <a:latin typeface="Tenorite" panose="00000500000000000000" pitchFamily="2" charset="0"/>
          </a:endParaRPr>
        </a:p>
      </dgm:t>
    </dgm:pt>
    <dgm:pt modelId="{275E14A7-C994-45AA-9DCC-90C9D068B645}" type="sibTrans" cxnId="{B7EA5A58-ED4E-4225-B23B-375BB08C3FBB}">
      <dgm:prSet/>
      <dgm:spPr/>
      <dgm:t>
        <a:bodyPr/>
        <a:lstStyle/>
        <a:p>
          <a:endParaRPr lang="en-US" sz="1600">
            <a:latin typeface="Tenorite" panose="00000500000000000000" pitchFamily="2" charset="0"/>
          </a:endParaRPr>
        </a:p>
      </dgm:t>
    </dgm:pt>
    <dgm:pt modelId="{113D7DA4-6042-D547-A4B8-F10F582B3CE0}">
      <dgm:prSet phldrT="[Text]"/>
      <dgm:spPr>
        <a:ln>
          <a:noFill/>
        </a:ln>
        <a:scene3d>
          <a:camera prst="orthographicFront"/>
          <a:lightRig rig="flat" dir="t"/>
        </a:scene3d>
        <a:sp3d prstMaterial="dkEdge"/>
      </dgm:spPr>
      <dgm:t>
        <a:bodyPr/>
        <a:lstStyle/>
        <a:p>
          <a:endParaRPr lang="en-US" dirty="0"/>
        </a:p>
        <a:p>
          <a:endParaRPr lang="en-US" dirty="0"/>
        </a:p>
      </dgm:t>
    </dgm:pt>
    <dgm:pt modelId="{7CD9A7A0-7476-1D4E-906A-AEABA849BD0F}" type="parTrans" cxnId="{D7270533-6956-5945-8395-BF237FA8B299}">
      <dgm:prSet/>
      <dgm:spPr/>
      <dgm:t>
        <a:bodyPr/>
        <a:lstStyle/>
        <a:p>
          <a:endParaRPr lang="en-US"/>
        </a:p>
      </dgm:t>
    </dgm:pt>
    <dgm:pt modelId="{25BA5026-BF6A-B041-8184-5B57D97C1593}" type="sibTrans" cxnId="{D7270533-6956-5945-8395-BF237FA8B299}">
      <dgm:prSet/>
      <dgm:spPr/>
      <dgm:t>
        <a:bodyPr/>
        <a:lstStyle/>
        <a:p>
          <a:endParaRPr lang="en-US"/>
        </a:p>
      </dgm:t>
    </dgm:pt>
    <dgm:pt modelId="{7A68E7E8-2C43-4852-B85D-5DD1D94DB266}" type="pres">
      <dgm:prSet presAssocID="{75577ADD-03A4-4D01-8A10-63CC0668795D}" presName="compositeShape" presStyleCnt="0">
        <dgm:presLayoutVars>
          <dgm:chMax val="7"/>
          <dgm:dir/>
          <dgm:resizeHandles val="exact"/>
        </dgm:presLayoutVars>
      </dgm:prSet>
      <dgm:spPr/>
    </dgm:pt>
    <dgm:pt modelId="{31163C49-2595-4AE7-90A8-E6AB1AAC0733}" type="pres">
      <dgm:prSet presAssocID="{D7451915-4AF8-4AC7-8B22-D1565E0C5001}" presName="circ1" presStyleLbl="vennNode1" presStyleIdx="0" presStyleCnt="4"/>
      <dgm:spPr/>
    </dgm:pt>
    <dgm:pt modelId="{DCD51AEA-FE38-47C3-A44B-543B2F154B3F}" type="pres">
      <dgm:prSet presAssocID="{D7451915-4AF8-4AC7-8B22-D1565E0C5001}" presName="circ1Tx" presStyleLbl="revTx" presStyleIdx="0" presStyleCnt="0">
        <dgm:presLayoutVars>
          <dgm:chMax val="0"/>
          <dgm:chPref val="0"/>
          <dgm:bulletEnabled val="1"/>
        </dgm:presLayoutVars>
      </dgm:prSet>
      <dgm:spPr/>
    </dgm:pt>
    <dgm:pt modelId="{1EDF7C72-4242-4FE6-AB7E-F62704F67344}" type="pres">
      <dgm:prSet presAssocID="{825C695D-0112-47A2-8C9A-0D17112F6E4E}" presName="circ2" presStyleLbl="vennNode1" presStyleIdx="1" presStyleCnt="4"/>
      <dgm:spPr/>
    </dgm:pt>
    <dgm:pt modelId="{AFA1C9EE-9228-42FC-90B3-C907D8FD0D48}" type="pres">
      <dgm:prSet presAssocID="{825C695D-0112-47A2-8C9A-0D17112F6E4E}" presName="circ2Tx" presStyleLbl="revTx" presStyleIdx="0" presStyleCnt="0">
        <dgm:presLayoutVars>
          <dgm:chMax val="0"/>
          <dgm:chPref val="0"/>
          <dgm:bulletEnabled val="1"/>
        </dgm:presLayoutVars>
      </dgm:prSet>
      <dgm:spPr/>
    </dgm:pt>
    <dgm:pt modelId="{CBDA21C5-05DD-49F7-8ACF-0B37CF877BD1}" type="pres">
      <dgm:prSet presAssocID="{33203A1E-DF93-4E52-957A-849CF3C0B536}" presName="circ3" presStyleLbl="vennNode1" presStyleIdx="2" presStyleCnt="4"/>
      <dgm:spPr/>
    </dgm:pt>
    <dgm:pt modelId="{F7DCA62D-FC00-4E98-BE92-3E1D68B068EA}" type="pres">
      <dgm:prSet presAssocID="{33203A1E-DF93-4E52-957A-849CF3C0B536}" presName="circ3Tx" presStyleLbl="revTx" presStyleIdx="0" presStyleCnt="0">
        <dgm:presLayoutVars>
          <dgm:chMax val="0"/>
          <dgm:chPref val="0"/>
          <dgm:bulletEnabled val="1"/>
        </dgm:presLayoutVars>
      </dgm:prSet>
      <dgm:spPr/>
    </dgm:pt>
    <dgm:pt modelId="{CE079131-E511-B341-82CD-6C72C90A2899}" type="pres">
      <dgm:prSet presAssocID="{113D7DA4-6042-D547-A4B8-F10F582B3CE0}" presName="circ4" presStyleLbl="vennNode1" presStyleIdx="3" presStyleCnt="4"/>
      <dgm:spPr/>
    </dgm:pt>
    <dgm:pt modelId="{C1C45A9E-2943-5140-A6A0-0053D914230A}" type="pres">
      <dgm:prSet presAssocID="{113D7DA4-6042-D547-A4B8-F10F582B3CE0}" presName="circ4Tx" presStyleLbl="revTx" presStyleIdx="0" presStyleCnt="0">
        <dgm:presLayoutVars>
          <dgm:chMax val="0"/>
          <dgm:chPref val="0"/>
          <dgm:bulletEnabled val="1"/>
        </dgm:presLayoutVars>
      </dgm:prSet>
      <dgm:spPr/>
    </dgm:pt>
  </dgm:ptLst>
  <dgm:cxnLst>
    <dgm:cxn modelId="{2520AB0C-5672-4F62-92A6-A00FBECDD7A6}" srcId="{75577ADD-03A4-4D01-8A10-63CC0668795D}" destId="{825C695D-0112-47A2-8C9A-0D17112F6E4E}" srcOrd="1" destOrd="0" parTransId="{C84FDF84-3B53-4E4B-BE0E-AA05A6CCBD87}" sibTransId="{2BEC5B47-E1FE-432B-9105-E3F2B35A58B4}"/>
    <dgm:cxn modelId="{891A3E0E-4236-45FF-957F-D2B1E98C642C}" srcId="{75577ADD-03A4-4D01-8A10-63CC0668795D}" destId="{D7451915-4AF8-4AC7-8B22-D1565E0C5001}" srcOrd="0" destOrd="0" parTransId="{6D18D089-1AD9-4294-A421-2D9D932B49B5}" sibTransId="{1CC5E29D-804C-403D-90C4-35ABCD3C5FC8}"/>
    <dgm:cxn modelId="{A9A3190F-87FC-4FB7-9BF7-953EBBEB0AA9}" type="presOf" srcId="{825C695D-0112-47A2-8C9A-0D17112F6E4E}" destId="{AFA1C9EE-9228-42FC-90B3-C907D8FD0D48}" srcOrd="1" destOrd="0" presId="urn:microsoft.com/office/officeart/2005/8/layout/venn1"/>
    <dgm:cxn modelId="{1BABBC27-3AC9-4832-AFBD-DF7176D75B62}" type="presOf" srcId="{825C695D-0112-47A2-8C9A-0D17112F6E4E}" destId="{1EDF7C72-4242-4FE6-AB7E-F62704F67344}" srcOrd="0" destOrd="0" presId="urn:microsoft.com/office/officeart/2005/8/layout/venn1"/>
    <dgm:cxn modelId="{D7270533-6956-5945-8395-BF237FA8B299}" srcId="{75577ADD-03A4-4D01-8A10-63CC0668795D}" destId="{113D7DA4-6042-D547-A4B8-F10F582B3CE0}" srcOrd="3" destOrd="0" parTransId="{7CD9A7A0-7476-1D4E-906A-AEABA849BD0F}" sibTransId="{25BA5026-BF6A-B041-8184-5B57D97C1593}"/>
    <dgm:cxn modelId="{7103DA3D-5D2B-4FD8-8194-E19CE2FD4723}" type="presOf" srcId="{33203A1E-DF93-4E52-957A-849CF3C0B536}" destId="{F7DCA62D-FC00-4E98-BE92-3E1D68B068EA}" srcOrd="1" destOrd="0" presId="urn:microsoft.com/office/officeart/2005/8/layout/venn1"/>
    <dgm:cxn modelId="{BA22C544-68F1-FB4D-A29C-78EF78CD1573}" type="presOf" srcId="{113D7DA4-6042-D547-A4B8-F10F582B3CE0}" destId="{CE079131-E511-B341-82CD-6C72C90A2899}" srcOrd="0" destOrd="0" presId="urn:microsoft.com/office/officeart/2005/8/layout/venn1"/>
    <dgm:cxn modelId="{B7EA5A58-ED4E-4225-B23B-375BB08C3FBB}" srcId="{75577ADD-03A4-4D01-8A10-63CC0668795D}" destId="{33203A1E-DF93-4E52-957A-849CF3C0B536}" srcOrd="2" destOrd="0" parTransId="{C505AFD8-F0A1-49D1-861D-9E3A2ACDD49A}" sibTransId="{275E14A7-C994-45AA-9DCC-90C9D068B645}"/>
    <dgm:cxn modelId="{0B710B7A-68A3-4153-949E-8E56C653A520}" type="presOf" srcId="{33203A1E-DF93-4E52-957A-849CF3C0B536}" destId="{CBDA21C5-05DD-49F7-8ACF-0B37CF877BD1}" srcOrd="0" destOrd="0" presId="urn:microsoft.com/office/officeart/2005/8/layout/venn1"/>
    <dgm:cxn modelId="{B7A0FBB1-F56C-4D1C-A531-DCABDFB2EEB2}" type="presOf" srcId="{75577ADD-03A4-4D01-8A10-63CC0668795D}" destId="{7A68E7E8-2C43-4852-B85D-5DD1D94DB266}" srcOrd="0" destOrd="0" presId="urn:microsoft.com/office/officeart/2005/8/layout/venn1"/>
    <dgm:cxn modelId="{A5F513C0-32AD-6A4D-BFC3-39B885ACE5AA}" type="presOf" srcId="{113D7DA4-6042-D547-A4B8-F10F582B3CE0}" destId="{C1C45A9E-2943-5140-A6A0-0053D914230A}" srcOrd="1" destOrd="0" presId="urn:microsoft.com/office/officeart/2005/8/layout/venn1"/>
    <dgm:cxn modelId="{B02D37CE-66C9-4117-B1A5-9E69AEE9E514}" type="presOf" srcId="{D7451915-4AF8-4AC7-8B22-D1565E0C5001}" destId="{31163C49-2595-4AE7-90A8-E6AB1AAC0733}" srcOrd="0" destOrd="0" presId="urn:microsoft.com/office/officeart/2005/8/layout/venn1"/>
    <dgm:cxn modelId="{76C3F4F8-6313-4C8F-926B-FB4116FCEDB0}" type="presOf" srcId="{D7451915-4AF8-4AC7-8B22-D1565E0C5001}" destId="{DCD51AEA-FE38-47C3-A44B-543B2F154B3F}" srcOrd="1" destOrd="0" presId="urn:microsoft.com/office/officeart/2005/8/layout/venn1"/>
    <dgm:cxn modelId="{1D1A3F59-F312-459B-9DEB-50DF63C8C7BE}" type="presParOf" srcId="{7A68E7E8-2C43-4852-B85D-5DD1D94DB266}" destId="{31163C49-2595-4AE7-90A8-E6AB1AAC0733}" srcOrd="0" destOrd="0" presId="urn:microsoft.com/office/officeart/2005/8/layout/venn1"/>
    <dgm:cxn modelId="{E78B07F6-8AAE-4FBA-A1FA-E522C0A3AAF0}" type="presParOf" srcId="{7A68E7E8-2C43-4852-B85D-5DD1D94DB266}" destId="{DCD51AEA-FE38-47C3-A44B-543B2F154B3F}" srcOrd="1" destOrd="0" presId="urn:microsoft.com/office/officeart/2005/8/layout/venn1"/>
    <dgm:cxn modelId="{FDAC2E34-BCD0-4AB5-A4D7-D48B08798016}" type="presParOf" srcId="{7A68E7E8-2C43-4852-B85D-5DD1D94DB266}" destId="{1EDF7C72-4242-4FE6-AB7E-F62704F67344}" srcOrd="2" destOrd="0" presId="urn:microsoft.com/office/officeart/2005/8/layout/venn1"/>
    <dgm:cxn modelId="{62C8624C-AAFB-4272-AEFE-4D6CAB0014AD}" type="presParOf" srcId="{7A68E7E8-2C43-4852-B85D-5DD1D94DB266}" destId="{AFA1C9EE-9228-42FC-90B3-C907D8FD0D48}" srcOrd="3" destOrd="0" presId="urn:microsoft.com/office/officeart/2005/8/layout/venn1"/>
    <dgm:cxn modelId="{F191069E-AF25-4ACE-B5B0-00C72936E62B}" type="presParOf" srcId="{7A68E7E8-2C43-4852-B85D-5DD1D94DB266}" destId="{CBDA21C5-05DD-49F7-8ACF-0B37CF877BD1}" srcOrd="4" destOrd="0" presId="urn:microsoft.com/office/officeart/2005/8/layout/venn1"/>
    <dgm:cxn modelId="{30C2D90F-6948-4EB2-8BB2-01AF4C9C47F5}" type="presParOf" srcId="{7A68E7E8-2C43-4852-B85D-5DD1D94DB266}" destId="{F7DCA62D-FC00-4E98-BE92-3E1D68B068EA}" srcOrd="5" destOrd="0" presId="urn:microsoft.com/office/officeart/2005/8/layout/venn1"/>
    <dgm:cxn modelId="{7D6B21C4-F689-194F-9F08-53EBDFF3A70A}" type="presParOf" srcId="{7A68E7E8-2C43-4852-B85D-5DD1D94DB266}" destId="{CE079131-E511-B341-82CD-6C72C90A2899}" srcOrd="6" destOrd="0" presId="urn:microsoft.com/office/officeart/2005/8/layout/venn1"/>
    <dgm:cxn modelId="{0F62DF46-C571-6247-98FD-29233892C1B4}" type="presParOf" srcId="{7A68E7E8-2C43-4852-B85D-5DD1D94DB266}" destId="{C1C45A9E-2943-5140-A6A0-0053D914230A}" srcOrd="7" destOrd="0" presId="urn:microsoft.com/office/officeart/2005/8/layout/venn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63C49-2595-4AE7-90A8-E6AB1AAC0733}">
      <dsp:nvSpPr>
        <dsp:cNvPr id="0" name=""/>
        <dsp:cNvSpPr/>
      </dsp:nvSpPr>
      <dsp:spPr>
        <a:xfrm>
          <a:off x="4749172" y="92831"/>
          <a:ext cx="4827254" cy="4827254"/>
        </a:xfrm>
        <a:prstGeom prst="ellipse">
          <a:avLst/>
        </a:prstGeom>
        <a:solidFill>
          <a:schemeClr val="tx2">
            <a:lumMod val="20000"/>
            <a:lumOff val="80000"/>
          </a:schemeClr>
        </a:solidFill>
        <a:ln>
          <a:noFill/>
        </a:ln>
        <a:effectLst/>
        <a:scene3d>
          <a:camera prst="orthographicFront"/>
          <a:lightRig rig="flat" dir="t"/>
        </a:scene3d>
        <a:sp3d prstMaterial="dkEdge"/>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0" kern="1200" dirty="0">
            <a:solidFill>
              <a:schemeClr val="tx1"/>
            </a:solidFill>
            <a:latin typeface="Tenorite" panose="00000500000000000000" pitchFamily="2" charset="0"/>
          </a:endParaRPr>
        </a:p>
      </dsp:txBody>
      <dsp:txXfrm>
        <a:off x="5306163" y="742654"/>
        <a:ext cx="3713272" cy="1531725"/>
      </dsp:txXfrm>
    </dsp:sp>
    <dsp:sp modelId="{1EDF7C72-4242-4FE6-AB7E-F62704F67344}">
      <dsp:nvSpPr>
        <dsp:cNvPr id="0" name=""/>
        <dsp:cNvSpPr/>
      </dsp:nvSpPr>
      <dsp:spPr>
        <a:xfrm>
          <a:off x="6884304" y="2227963"/>
          <a:ext cx="4827254" cy="4827254"/>
        </a:xfrm>
        <a:prstGeom prst="ellipse">
          <a:avLst/>
        </a:prstGeom>
        <a:solidFill>
          <a:srgbClr val="D8CEBA">
            <a:alpha val="49804"/>
          </a:srgbClr>
        </a:solidFill>
        <a:ln>
          <a:noFill/>
        </a:ln>
        <a:effectLst/>
        <a:scene3d>
          <a:camera prst="orthographicFront"/>
          <a:lightRig rig="flat" dir="t"/>
        </a:scene3d>
        <a:sp3d prstMaterial="dkEdge"/>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1" kern="1200" dirty="0">
            <a:solidFill>
              <a:srgbClr val="6D7B5B"/>
            </a:solidFill>
            <a:latin typeface="Tenorite" panose="00000500000000000000" pitchFamily="2" charset="0"/>
          </a:endParaRPr>
        </a:p>
      </dsp:txBody>
      <dsp:txXfrm>
        <a:off x="9483595" y="2784954"/>
        <a:ext cx="1856636" cy="3713272"/>
      </dsp:txXfrm>
    </dsp:sp>
    <dsp:sp modelId="{CBDA21C5-05DD-49F7-8ACF-0B37CF877BD1}">
      <dsp:nvSpPr>
        <dsp:cNvPr id="0" name=""/>
        <dsp:cNvSpPr/>
      </dsp:nvSpPr>
      <dsp:spPr>
        <a:xfrm>
          <a:off x="4749172" y="4363095"/>
          <a:ext cx="4827254" cy="4827254"/>
        </a:xfrm>
        <a:prstGeom prst="ellipse">
          <a:avLst/>
        </a:prstGeom>
        <a:solidFill>
          <a:srgbClr val="E2E2E2">
            <a:alpha val="52157"/>
          </a:srgbClr>
        </a:solidFill>
        <a:ln>
          <a:noFill/>
        </a:ln>
        <a:effectLst/>
        <a:scene3d>
          <a:camera prst="orthographicFront"/>
          <a:lightRig rig="flat" dir="t"/>
        </a:scene3d>
        <a:sp3d prstMaterial="dkEdge"/>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endParaRPr lang="en-US" sz="1600" b="1" kern="1200" dirty="0">
            <a:solidFill>
              <a:srgbClr val="6D7B5B"/>
            </a:solidFill>
            <a:latin typeface="Tenorite" panose="00000500000000000000" pitchFamily="2" charset="0"/>
          </a:endParaRPr>
        </a:p>
      </dsp:txBody>
      <dsp:txXfrm>
        <a:off x="5306163" y="7008802"/>
        <a:ext cx="3713272" cy="1531725"/>
      </dsp:txXfrm>
    </dsp:sp>
    <dsp:sp modelId="{CE079131-E511-B341-82CD-6C72C90A2899}">
      <dsp:nvSpPr>
        <dsp:cNvPr id="0" name=""/>
        <dsp:cNvSpPr/>
      </dsp:nvSpPr>
      <dsp:spPr>
        <a:xfrm>
          <a:off x="2614040" y="2227963"/>
          <a:ext cx="4827254" cy="4827254"/>
        </a:xfrm>
        <a:prstGeom prst="ellipse">
          <a:avLst/>
        </a:prstGeom>
        <a:gradFill rotWithShape="0">
          <a:gsLst>
            <a:gs pos="0">
              <a:schemeClr val="accent2">
                <a:alpha val="50000"/>
                <a:hueOff val="39038"/>
                <a:satOff val="-26876"/>
                <a:lumOff val="-6863"/>
                <a:alphaOff val="0"/>
                <a:tint val="65000"/>
                <a:shade val="92000"/>
                <a:satMod val="130000"/>
              </a:schemeClr>
            </a:gs>
            <a:gs pos="45000">
              <a:schemeClr val="accent2">
                <a:alpha val="50000"/>
                <a:hueOff val="39038"/>
                <a:satOff val="-26876"/>
                <a:lumOff val="-6863"/>
                <a:alphaOff val="0"/>
                <a:tint val="60000"/>
                <a:shade val="99000"/>
                <a:satMod val="120000"/>
              </a:schemeClr>
            </a:gs>
            <a:gs pos="100000">
              <a:schemeClr val="accent2">
                <a:alpha val="50000"/>
                <a:hueOff val="39038"/>
                <a:satOff val="-26876"/>
                <a:lumOff val="-6863"/>
                <a:alphaOff val="0"/>
                <a:tint val="55000"/>
                <a:satMod val="140000"/>
              </a:schemeClr>
            </a:gs>
          </a:gsLst>
          <a:path path="circle">
            <a:fillToRect l="100000" t="100000" r="100000" b="100000"/>
          </a:path>
        </a:gradFill>
        <a:ln>
          <a:noFill/>
        </a:ln>
        <a:effectLst/>
        <a:scene3d>
          <a:camera prst="orthographicFront"/>
          <a:lightRig rig="flat" dir="t"/>
        </a:scene3d>
        <a:sp3d prstMaterial="dkEdge"/>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endParaRPr lang="en-US" sz="6500" kern="1200" dirty="0"/>
        </a:p>
        <a:p>
          <a:pPr marL="0" lvl="0" indent="0" algn="ctr" defTabSz="2889250">
            <a:lnSpc>
              <a:spcPct val="90000"/>
            </a:lnSpc>
            <a:spcBef>
              <a:spcPct val="0"/>
            </a:spcBef>
            <a:spcAft>
              <a:spcPct val="35000"/>
            </a:spcAft>
            <a:buNone/>
          </a:pPr>
          <a:endParaRPr lang="en-US" sz="6500" kern="1200" dirty="0"/>
        </a:p>
      </dsp:txBody>
      <dsp:txXfrm>
        <a:off x="2985367" y="2784954"/>
        <a:ext cx="1856636" cy="371327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70238" cy="481013"/>
          </a:xfrm>
          <a:prstGeom prst="rect">
            <a:avLst/>
          </a:prstGeom>
        </p:spPr>
        <p:txBody>
          <a:bodyPr vert="horz" lIns="91427" tIns="45714" rIns="91427" bIns="45714" rtlCol="0"/>
          <a:lstStyle>
            <a:lvl1pPr algn="l">
              <a:defRPr sz="1200"/>
            </a:lvl1pPr>
          </a:lstStyle>
          <a:p>
            <a:endParaRPr lang="en-US"/>
          </a:p>
        </p:txBody>
      </p:sp>
      <p:sp>
        <p:nvSpPr>
          <p:cNvPr id="3" name="Date Placeholder 2"/>
          <p:cNvSpPr>
            <a:spLocks noGrp="1"/>
          </p:cNvSpPr>
          <p:nvPr>
            <p:ph type="dt" idx="1"/>
          </p:nvPr>
        </p:nvSpPr>
        <p:spPr>
          <a:xfrm>
            <a:off x="4143375" y="1"/>
            <a:ext cx="3170238" cy="481013"/>
          </a:xfrm>
          <a:prstGeom prst="rect">
            <a:avLst/>
          </a:prstGeom>
        </p:spPr>
        <p:txBody>
          <a:bodyPr vert="horz" lIns="91427" tIns="45714" rIns="91427" bIns="45714" rtlCol="0"/>
          <a:lstStyle>
            <a:lvl1pPr algn="r">
              <a:defRPr sz="1200"/>
            </a:lvl1pPr>
          </a:lstStyle>
          <a:p>
            <a:fld id="{91025F4B-836D-43DE-A413-464B651648A8}" type="datetimeFigureOut">
              <a:rPr lang="en-US" smtClean="0"/>
              <a:t>10/26/2026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1427" tIns="45714" rIns="91427" bIns="45714" rtlCol="0" anchor="ctr"/>
          <a:lstStyle/>
          <a:p>
            <a:endParaRPr lang="en-US"/>
          </a:p>
        </p:txBody>
      </p:sp>
      <p:sp>
        <p:nvSpPr>
          <p:cNvPr id="5" name="Notes Placeholder 4"/>
          <p:cNvSpPr>
            <a:spLocks noGrp="1"/>
          </p:cNvSpPr>
          <p:nvPr>
            <p:ph type="body" sz="quarter" idx="3"/>
          </p:nvPr>
        </p:nvSpPr>
        <p:spPr>
          <a:xfrm>
            <a:off x="731839" y="4621213"/>
            <a:ext cx="5851525" cy="3779837"/>
          </a:xfrm>
          <a:prstGeom prst="rect">
            <a:avLst/>
          </a:prstGeom>
        </p:spPr>
        <p:txBody>
          <a:bodyPr vert="horz" lIns="91427" tIns="45714" rIns="91427" bIns="457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120188"/>
            <a:ext cx="3170238" cy="481012"/>
          </a:xfrm>
          <a:prstGeom prst="rect">
            <a:avLst/>
          </a:prstGeom>
        </p:spPr>
        <p:txBody>
          <a:bodyPr vert="horz" lIns="91427" tIns="45714" rIns="91427" bIns="45714"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27" tIns="45714" rIns="91427" bIns="45714" rtlCol="0" anchor="b"/>
          <a:lstStyle>
            <a:lvl1pPr algn="r">
              <a:defRPr sz="1200"/>
            </a:lvl1pPr>
          </a:lstStyle>
          <a:p>
            <a:fld id="{B9C974EF-B91E-43B3-B79D-A643E9C11D44}" type="slidenum">
              <a:rPr lang="en-US" smtClean="0"/>
              <a:t>‹#›</a:t>
            </a:fld>
            <a:endParaRPr lang="en-US"/>
          </a:p>
        </p:txBody>
      </p:sp>
    </p:spTree>
    <p:extLst>
      <p:ext uri="{BB962C8B-B14F-4D97-AF65-F5344CB8AC3E}">
        <p14:creationId xmlns:p14="http://schemas.microsoft.com/office/powerpoint/2010/main" val="1171750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DAD9F-0B1C-6BD9-668E-974D0D606A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EB1087-047B-D5E9-33CD-8AD6F6EDF477}"/>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3E290977-58A2-08AD-D3A8-1FD37119CE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FFC57E-E330-1D76-51A8-D9A70AD754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77222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3BEEC-4062-2FF9-530D-D3B4EBF4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7C2243-498B-5317-9BDB-3C511A782C3C}"/>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94ABDEF9-CB38-2ED4-CF6C-98FB08FEB8AD}"/>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Preview of the presentation: health effects, who may face greater risk, how exposure happens, and practical ways to reduce smoke exposure.</a:t>
            </a:r>
          </a:p>
          <a:p>
            <a:pPr indent="0">
              <a:lnSpc>
                <a:spcPct val="100000"/>
              </a:lnSpc>
              <a:buNone/>
            </a:pPr>
            <a:r>
              <a:rPr lang="en-US" sz="1200" b="0" u="none" strike="noStrike" dirty="0">
                <a:solidFill>
                  <a:srgbClr val="000000"/>
                </a:solidFill>
                <a:effectLst/>
                <a:uFillTx/>
                <a:latin typeface="Arial"/>
              </a:rPr>
              <a:t>• Let participants know the key-point boxes are the shortest path through the material.</a:t>
            </a:r>
          </a:p>
          <a:p>
            <a:pPr indent="0">
              <a:lnSpc>
                <a:spcPct val="100000"/>
              </a:lnSpc>
              <a:buNone/>
            </a:pPr>
            <a:r>
              <a:rPr lang="en-US" sz="1200" b="0" u="none" strike="noStrike" dirty="0">
                <a:solidFill>
                  <a:srgbClr val="000000"/>
                </a:solidFill>
                <a:effectLst/>
                <a:uFillTx/>
                <a:latin typeface="Arial"/>
              </a:rPr>
              <a:t>• Invite questions, but note that later presentations go deeper into air quality, cleanup, and mental health.</a:t>
            </a:r>
          </a:p>
          <a:p>
            <a:endParaRPr lang="en-US" dirty="0"/>
          </a:p>
        </p:txBody>
      </p:sp>
      <p:sp>
        <p:nvSpPr>
          <p:cNvPr id="4" name="Slide Number Placeholder 3">
            <a:extLst>
              <a:ext uri="{FF2B5EF4-FFF2-40B4-BE49-F238E27FC236}">
                <a16:creationId xmlns:a16="http://schemas.microsoft.com/office/drawing/2014/main" id="{2DB666BF-1782-D072-FAEB-1E26FD7B64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4156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CE1E2-76F6-BCD7-D59B-9467CD842C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AE1E3-3C84-2E05-4972-A32949F10AF1}"/>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82DDE712-04FC-403F-5189-30C20D244FD8}"/>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All wildfire smoke is unhealthy, but smoke becomes more complex when homes, cars, batteries, plastics, paints, and other materials burn.</a:t>
            </a:r>
          </a:p>
          <a:p>
            <a:pPr indent="0">
              <a:lnSpc>
                <a:spcPct val="100000"/>
              </a:lnSpc>
              <a:buNone/>
            </a:pPr>
            <a:r>
              <a:rPr lang="en-US" sz="1200" b="0" u="none" strike="noStrike" dirty="0">
                <a:solidFill>
                  <a:srgbClr val="000000"/>
                </a:solidFill>
                <a:effectLst/>
                <a:uFillTx/>
                <a:latin typeface="Arial"/>
              </a:rPr>
              <a:t>• In general, it’s not always about identifying every chemical in the smoke to know if it’s bad for you. The practical response is to assume smoke is harmful and reduce exposure.</a:t>
            </a:r>
          </a:p>
          <a:p>
            <a:pPr indent="0">
              <a:lnSpc>
                <a:spcPct val="100000"/>
              </a:lnSpc>
              <a:buNone/>
            </a:pPr>
            <a:r>
              <a:rPr lang="en-US" sz="1200" b="0" u="none" strike="noStrike" dirty="0">
                <a:solidFill>
                  <a:srgbClr val="000000"/>
                </a:solidFill>
                <a:effectLst/>
                <a:uFillTx/>
                <a:latin typeface="Arial"/>
              </a:rPr>
              <a:t>• Smoke may contain many contaminants not shown by routine air-quality readings adding to the reason you want to take precautions.</a:t>
            </a:r>
          </a:p>
          <a:p>
            <a:endParaRPr lang="en-US" dirty="0"/>
          </a:p>
        </p:txBody>
      </p:sp>
      <p:sp>
        <p:nvSpPr>
          <p:cNvPr id="4" name="Slide Number Placeholder 3">
            <a:extLst>
              <a:ext uri="{FF2B5EF4-FFF2-40B4-BE49-F238E27FC236}">
                <a16:creationId xmlns:a16="http://schemas.microsoft.com/office/drawing/2014/main" id="{14DE78B5-B2C4-84CC-6DF5-B8DDF10A8D38}"/>
              </a:ext>
            </a:extLst>
          </p:cNvPr>
          <p:cNvSpPr>
            <a:spLocks noGrp="1"/>
          </p:cNvSpPr>
          <p:nvPr>
            <p:ph type="sldNum" sz="quarter" idx="5"/>
          </p:nvPr>
        </p:nvSpPr>
        <p:spPr/>
        <p:txBody>
          <a:bodyPr/>
          <a:lstStyle/>
          <a:p>
            <a:pPr marL="0" marR="0" lvl="0" indent="0" algn="r" defTabSz="457133"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57133"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2543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B19F5-6BF6-86B6-B54C-64CB1E1971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D565E5-B55A-A585-0AA0-C530E973CA7E}"/>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76137058-E908-6B16-3307-8CEF70A596FC}"/>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Smoke can affect more than the lungs. It affects the heart, brain, pregnancy outcomes, eyes, and mental health.</a:t>
            </a:r>
          </a:p>
          <a:p>
            <a:pPr indent="0">
              <a:lnSpc>
                <a:spcPct val="100000"/>
              </a:lnSpc>
              <a:buNone/>
            </a:pPr>
            <a:r>
              <a:rPr lang="en-US" sz="1200" b="0" u="none" strike="noStrike" dirty="0">
                <a:solidFill>
                  <a:srgbClr val="000000"/>
                </a:solidFill>
                <a:effectLst/>
                <a:uFillTx/>
                <a:latin typeface="Arial"/>
              </a:rPr>
              <a:t>• Some effects appear quickly, while others may emerge after repeated smoke exposure or over a longer period of time.</a:t>
            </a:r>
          </a:p>
          <a:p>
            <a:pPr indent="0">
              <a:lnSpc>
                <a:spcPct val="100000"/>
              </a:lnSpc>
              <a:buNone/>
            </a:pPr>
            <a:r>
              <a:rPr lang="en-US" sz="1200" b="0" u="none" strike="noStrike" dirty="0">
                <a:solidFill>
                  <a:srgbClr val="000000"/>
                </a:solidFill>
                <a:effectLst/>
                <a:uFillTx/>
                <a:latin typeface="Arial"/>
              </a:rPr>
              <a:t>• Encourage people to report new, persistent, or worsening symptoms to a healthcare provider, especially after heavy exposure or with existing health conditions, and particularly if any symptoms are serious. </a:t>
            </a:r>
          </a:p>
          <a:p>
            <a:r>
              <a:rPr lang="en-US" dirty="0"/>
              <a:t>Discussion: Have you felt any symptoms from recent wildfires or large fires? </a:t>
            </a:r>
          </a:p>
        </p:txBody>
      </p:sp>
      <p:sp>
        <p:nvSpPr>
          <p:cNvPr id="4" name="Slide Number Placeholder 3">
            <a:extLst>
              <a:ext uri="{FF2B5EF4-FFF2-40B4-BE49-F238E27FC236}">
                <a16:creationId xmlns:a16="http://schemas.microsoft.com/office/drawing/2014/main" id="{B828D82C-FDA4-EDBA-07AD-A1D072ED91E1}"/>
              </a:ext>
            </a:extLst>
          </p:cNvPr>
          <p:cNvSpPr>
            <a:spLocks noGrp="1"/>
          </p:cNvSpPr>
          <p:nvPr>
            <p:ph type="sldNum" sz="quarter" idx="5"/>
          </p:nvPr>
        </p:nvSpPr>
        <p:spPr/>
        <p:txBody>
          <a:bodyPr/>
          <a:lstStyle/>
          <a:p>
            <a:fld id="{B9C974EF-B91E-43B3-B79D-A643E9C11D44}" type="slidenum">
              <a:rPr lang="en-US" smtClean="0"/>
              <a:t>4</a:t>
            </a:fld>
            <a:endParaRPr lang="en-US"/>
          </a:p>
        </p:txBody>
      </p:sp>
    </p:spTree>
    <p:extLst>
      <p:ext uri="{BB962C8B-B14F-4D97-AF65-F5344CB8AC3E}">
        <p14:creationId xmlns:p14="http://schemas.microsoft.com/office/powerpoint/2010/main" val="1891293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91CBD-1CE6-9B52-8D57-9AC7A5E79E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70F77C-B525-3AD6-1C7A-42B047B0AC14}"/>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81AE9AF8-BE13-FE35-8333-42F06D0D987F}"/>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Some people have increased health risks when exposed to fire smoke, including children and young adults with developing lungs; pregnant people, older adults, and people with chronic conditions may be more sensitive.</a:t>
            </a:r>
          </a:p>
          <a:p>
            <a:pPr indent="0">
              <a:lnSpc>
                <a:spcPct val="100000"/>
              </a:lnSpc>
              <a:buNone/>
            </a:pPr>
            <a:r>
              <a:rPr lang="en-US" sz="1200" b="0" u="none" strike="noStrike" dirty="0">
                <a:solidFill>
                  <a:srgbClr val="000000"/>
                </a:solidFill>
                <a:effectLst/>
                <a:uFillTx/>
                <a:latin typeface="Arial"/>
              </a:rPr>
              <a:t>• Workers and people with fewer resources may have higher smoke exposure and fewer options or ability to evacuate, filter indoor air, obtain masks, or access health care.</a:t>
            </a:r>
          </a:p>
          <a:p>
            <a:pPr indent="0">
              <a:lnSpc>
                <a:spcPct val="100000"/>
              </a:lnSpc>
              <a:buNone/>
            </a:pPr>
            <a:r>
              <a:rPr lang="en-US" sz="1200" b="0" u="none" strike="noStrike" dirty="0">
                <a:solidFill>
                  <a:srgbClr val="000000"/>
                </a:solidFill>
                <a:effectLst/>
                <a:uFillTx/>
                <a:latin typeface="Arial"/>
              </a:rPr>
              <a:t>Discussion: Ask participants who in their family or community may need extra planning or support during a smoke event.</a:t>
            </a:r>
          </a:p>
        </p:txBody>
      </p:sp>
      <p:sp>
        <p:nvSpPr>
          <p:cNvPr id="4" name="Slide Number Placeholder 3">
            <a:extLst>
              <a:ext uri="{FF2B5EF4-FFF2-40B4-BE49-F238E27FC236}">
                <a16:creationId xmlns:a16="http://schemas.microsoft.com/office/drawing/2014/main" id="{B5AAE1E5-908C-0C8A-BF1B-049C42E3895E}"/>
              </a:ext>
            </a:extLst>
          </p:cNvPr>
          <p:cNvSpPr>
            <a:spLocks noGrp="1"/>
          </p:cNvSpPr>
          <p:nvPr>
            <p:ph type="sldNum" sz="quarter" idx="5"/>
          </p:nvPr>
        </p:nvSpPr>
        <p:spPr/>
        <p:txBody>
          <a:bodyPr/>
          <a:lstStyle/>
          <a:p>
            <a:fld id="{B9C974EF-B91E-43B3-B79D-A643E9C11D44}" type="slidenum">
              <a:rPr lang="en-US" smtClean="0"/>
              <a:t>5</a:t>
            </a:fld>
            <a:endParaRPr lang="en-US"/>
          </a:p>
        </p:txBody>
      </p:sp>
    </p:spTree>
    <p:extLst>
      <p:ext uri="{BB962C8B-B14F-4D97-AF65-F5344CB8AC3E}">
        <p14:creationId xmlns:p14="http://schemas.microsoft.com/office/powerpoint/2010/main" val="2181994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Active wildfire smoke is usually the biggest exposure concern because harmful smoke reaches deep into the lungs and gets in our bodies.</a:t>
            </a:r>
          </a:p>
          <a:p>
            <a:pPr marL="171450" indent="-171450">
              <a:lnSpc>
                <a:spcPct val="100000"/>
              </a:lnSpc>
              <a:buFont typeface="Arial" panose="020B0604020202020204" pitchFamily="34" charset="0"/>
              <a:buChar char="•"/>
            </a:pPr>
            <a:r>
              <a:rPr lang="en-US" sz="1200" b="0" u="none" strike="noStrike" dirty="0">
                <a:solidFill>
                  <a:srgbClr val="000000"/>
                </a:solidFill>
                <a:effectLst/>
                <a:uFillTx/>
                <a:latin typeface="Arial"/>
              </a:rPr>
              <a:t>Smoke can also travel long distances, exposing people far beyond the fire area.</a:t>
            </a:r>
          </a:p>
          <a:p>
            <a:pPr marL="171450" indent="-171450">
              <a:lnSpc>
                <a:spcPct val="100000"/>
              </a:lnSpc>
              <a:buFont typeface="Arial" panose="020B0604020202020204" pitchFamily="34" charset="0"/>
              <a:buChar char="•"/>
            </a:pPr>
            <a:r>
              <a:rPr lang="en-US" sz="1200" b="0" u="none" strike="noStrike" dirty="0">
                <a:solidFill>
                  <a:srgbClr val="000000"/>
                </a:solidFill>
                <a:effectLst/>
                <a:uFillTx/>
                <a:latin typeface="Arial"/>
              </a:rPr>
              <a:t>After the fire, exposure can continue through ash, soot, and dust that is disturbed and breathed in or comes into contact with the hands, skin, or eyes. However post-fire exposures are usually more localized, but may be important for people who regularly work, live, or play near burned areas. Workers near debris, children, and residents near burn zones may need additional precautions to reduce exposure to potentially harmful dust after the fire. </a:t>
            </a:r>
            <a:endParaRPr lang="en-US" dirty="0"/>
          </a:p>
        </p:txBody>
      </p:sp>
      <p:sp>
        <p:nvSpPr>
          <p:cNvPr id="4" name="Slide Number Placeholder 3"/>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6</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987498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C8E57-6CE4-A4A4-DEE3-174420B4BA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0E7A62-C1F5-34BB-77A9-BEF439C97CC9}"/>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550DB5C5-C75A-8EE6-49CF-5963F0D6EF32}"/>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Health risk depends on four factors: what is present, how harmful it is, how much enters the body, and how vulnerable the person is.</a:t>
            </a:r>
          </a:p>
          <a:p>
            <a:pPr indent="0">
              <a:lnSpc>
                <a:spcPct val="100000"/>
              </a:lnSpc>
              <a:buNone/>
            </a:pPr>
            <a:r>
              <a:rPr lang="en-US" sz="1200" b="0" u="none" strike="noStrike" dirty="0">
                <a:solidFill>
                  <a:srgbClr val="000000"/>
                </a:solidFill>
                <a:effectLst/>
                <a:uFillTx/>
                <a:latin typeface="Arial"/>
              </a:rPr>
              <a:t>• Two people in the same neighborhood can have different risks because their work, activity level, housing, health, and protective options differ.</a:t>
            </a:r>
          </a:p>
          <a:p>
            <a:pPr indent="0">
              <a:lnSpc>
                <a:spcPct val="100000"/>
              </a:lnSpc>
              <a:buNone/>
            </a:pPr>
            <a:r>
              <a:rPr lang="en-US" sz="1200" b="0" u="none" strike="noStrike" dirty="0">
                <a:solidFill>
                  <a:srgbClr val="000000"/>
                </a:solidFill>
                <a:effectLst/>
                <a:uFillTx/>
                <a:latin typeface="Arial"/>
              </a:rPr>
              <a:t>• Use the examples to show that risk is a combination, not a single number or distance from the fire.</a:t>
            </a:r>
          </a:p>
          <a:p>
            <a:r>
              <a:rPr lang="en-US" dirty="0"/>
              <a:t>Discussion: What types of people in your communities may have had higher health risks due to all these factors?</a:t>
            </a:r>
          </a:p>
        </p:txBody>
      </p:sp>
      <p:sp>
        <p:nvSpPr>
          <p:cNvPr id="4" name="Slide Number Placeholder 3">
            <a:extLst>
              <a:ext uri="{FF2B5EF4-FFF2-40B4-BE49-F238E27FC236}">
                <a16:creationId xmlns:a16="http://schemas.microsoft.com/office/drawing/2014/main" id="{FEEFC299-E054-1CF1-9D0C-37A53FECF984}"/>
              </a:ext>
            </a:extLst>
          </p:cNvPr>
          <p:cNvSpPr>
            <a:spLocks noGrp="1"/>
          </p:cNvSpPr>
          <p:nvPr>
            <p:ph type="sldNum" sz="quarter" idx="5"/>
          </p:nvPr>
        </p:nvSpPr>
        <p:spPr/>
        <p:txBody>
          <a:bodyPr/>
          <a:lstStyle/>
          <a:p>
            <a:pPr marL="0" marR="0" lvl="0" indent="0" algn="r" defTabSz="440695"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40695"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3742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Present these as layers of protection, not perfect choices. Leaving the smoke area offers the most protection when it is safe and feasible.</a:t>
            </a:r>
          </a:p>
          <a:p>
            <a:pPr indent="0">
              <a:lnSpc>
                <a:spcPct val="100000"/>
              </a:lnSpc>
              <a:buNone/>
            </a:pPr>
            <a:r>
              <a:rPr lang="en-US" sz="1200" b="0" u="none" strike="noStrike" dirty="0">
                <a:solidFill>
                  <a:srgbClr val="000000"/>
                </a:solidFill>
                <a:effectLst/>
                <a:uFillTx/>
                <a:latin typeface="Arial"/>
              </a:rPr>
              <a:t>• If leaving is not possible, staying indoors with filtration is usually the next strongest option; staying indoors without filtration still helps.</a:t>
            </a:r>
          </a:p>
          <a:p>
            <a:pPr indent="0">
              <a:lnSpc>
                <a:spcPct val="100000"/>
              </a:lnSpc>
              <a:buNone/>
            </a:pPr>
            <a:r>
              <a:rPr lang="en-US" sz="1200" b="0" u="none" strike="noStrike" dirty="0">
                <a:solidFill>
                  <a:srgbClr val="000000"/>
                </a:solidFill>
                <a:effectLst/>
                <a:uFillTx/>
                <a:latin typeface="Arial"/>
              </a:rPr>
              <a:t>• A well-fitting respirator can help outdoors, but effectiveness drops sharply when the seal is poor, and masks do not remove gases.</a:t>
            </a:r>
          </a:p>
          <a:p>
            <a:r>
              <a:rPr lang="en-US" dirty="0"/>
              <a:t>Discussion: What are ways you can reduce your smoke exposure? </a:t>
            </a:r>
          </a:p>
        </p:txBody>
      </p:sp>
      <p:sp>
        <p:nvSpPr>
          <p:cNvPr id="4" name="Slide Number Placeholder 3"/>
          <p:cNvSpPr>
            <a:spLocks noGrp="1"/>
          </p:cNvSpPr>
          <p:nvPr>
            <p:ph type="sldNum" sz="quarter" idx="5"/>
          </p:nvPr>
        </p:nvSpPr>
        <p:spPr/>
        <p:txBody>
          <a:bodyPr/>
          <a:lstStyle/>
          <a:p>
            <a:fld id="{B9C974EF-B91E-43B3-B79D-A643E9C11D44}" type="slidenum">
              <a:rPr lang="en-US" smtClean="0"/>
              <a:t>8</a:t>
            </a:fld>
            <a:endParaRPr lang="en-US"/>
          </a:p>
        </p:txBody>
      </p:sp>
    </p:spTree>
    <p:extLst>
      <p:ext uri="{BB962C8B-B14F-4D97-AF65-F5344CB8AC3E}">
        <p14:creationId xmlns:p14="http://schemas.microsoft.com/office/powerpoint/2010/main" val="3925857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5E328-BA39-A667-ACC6-04718B4A6D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6BF44-584F-3CC8-A3A7-BB877C3C4FC4}"/>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B08A3A63-CDAC-37F0-6FC2-07A49E467836}"/>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Reinforce that people may combine several protections, such as staying indoors, filtering the air, reducing activity, and wearing a respirator when outside.</a:t>
            </a:r>
          </a:p>
          <a:p>
            <a:pPr indent="0">
              <a:lnSpc>
                <a:spcPct val="100000"/>
              </a:lnSpc>
              <a:buNone/>
            </a:pPr>
            <a:r>
              <a:rPr lang="en-US" sz="1200" b="0" u="none" strike="noStrike" dirty="0">
                <a:solidFill>
                  <a:srgbClr val="000000"/>
                </a:solidFill>
                <a:effectLst/>
                <a:uFillTx/>
                <a:latin typeface="Arial"/>
              </a:rPr>
              <a:t>• Acknowledge barriers such as cost, housing quality, work requirements, heat, transportation, and basic needs.</a:t>
            </a:r>
          </a:p>
          <a:p>
            <a:pPr indent="0">
              <a:lnSpc>
                <a:spcPct val="100000"/>
              </a:lnSpc>
              <a:buNone/>
            </a:pPr>
            <a:r>
              <a:rPr lang="en-US" sz="1200" b="0" u="none" strike="noStrike" dirty="0">
                <a:solidFill>
                  <a:srgbClr val="000000"/>
                </a:solidFill>
                <a:effectLst/>
                <a:uFillTx/>
                <a:latin typeface="Arial"/>
              </a:rPr>
              <a:t>• Ask which options are realistic for the audience and what support would make the stronger options possible.</a:t>
            </a:r>
          </a:p>
          <a:p>
            <a:r>
              <a:rPr lang="en-US" dirty="0"/>
              <a:t>Discussion: What are ways you can reduce your smoke exposure? </a:t>
            </a:r>
          </a:p>
        </p:txBody>
      </p:sp>
      <p:sp>
        <p:nvSpPr>
          <p:cNvPr id="4" name="Slide Number Placeholder 3">
            <a:extLst>
              <a:ext uri="{FF2B5EF4-FFF2-40B4-BE49-F238E27FC236}">
                <a16:creationId xmlns:a16="http://schemas.microsoft.com/office/drawing/2014/main" id="{9A30249C-54AE-95B6-CA7E-799369FBCC38}"/>
              </a:ext>
            </a:extLst>
          </p:cNvPr>
          <p:cNvSpPr>
            <a:spLocks noGrp="1"/>
          </p:cNvSpPr>
          <p:nvPr>
            <p:ph type="sldNum" sz="quarter" idx="5"/>
          </p:nvPr>
        </p:nvSpPr>
        <p:spPr/>
        <p:txBody>
          <a:bodyPr/>
          <a:lstStyle/>
          <a:p>
            <a:fld id="{B9C974EF-B91E-43B3-B79D-A643E9C11D44}" type="slidenum">
              <a:rPr lang="en-US" smtClean="0"/>
              <a:t>9</a:t>
            </a:fld>
            <a:endParaRPr lang="en-US"/>
          </a:p>
        </p:txBody>
      </p:sp>
    </p:spTree>
    <p:extLst>
      <p:ext uri="{BB962C8B-B14F-4D97-AF65-F5344CB8AC3E}">
        <p14:creationId xmlns:p14="http://schemas.microsoft.com/office/powerpoint/2010/main" val="275768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518FF-8ED8-F7A9-DE9D-07BA7C55DA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D60D84-6D2B-F6EC-2371-5FD48B87AD86}"/>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10282BEC-4435-F9C5-C888-9B2E8E0199C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prstClr val="black"/>
                </a:solidFill>
                <a:latin typeface="Tenorite" panose="00000500000000000000" pitchFamily="2" charset="0"/>
              </a:rPr>
              <a:t>Here’s an easy way to remember what to do during and after a large fire: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u="none" strike="noStrike" dirty="0">
                <a:solidFill>
                  <a:srgbClr val="000000"/>
                </a:solidFill>
                <a:effectLst/>
                <a:uFillTx/>
                <a:latin typeface="Arial"/>
              </a:rPr>
              <a:t>• The safest option is to reduce exposure to smoke by getting farther away from it. If people must remain nearby, close the home, filter the air, wear appropriate protection, and follow evacuation information.</a:t>
            </a:r>
          </a:p>
          <a:p>
            <a:pPr indent="0" defTabSz="914400">
              <a:lnSpc>
                <a:spcPct val="100000"/>
              </a:lnSpc>
              <a:buNone/>
              <a:tabLst>
                <a:tab pos="0" algn="l"/>
              </a:tabLst>
            </a:pPr>
            <a:r>
              <a:rPr lang="en-US" sz="1200" b="0" u="none" strike="noStrike" dirty="0">
                <a:solidFill>
                  <a:srgbClr val="000000"/>
                </a:solidFill>
                <a:effectLst/>
                <a:uFillTx/>
                <a:latin typeface="Arial"/>
              </a:rPr>
              <a:t>• After the fire, avoid direct contact with ash and debris and remember that physical and mental well-being are both part of safety.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prstClr val="black"/>
              </a:solidFill>
              <a:latin typeface="Tenorite" panose="00000500000000000000" pitchFamily="2" charset="0"/>
            </a:endParaRPr>
          </a:p>
          <a:p>
            <a:endParaRPr lang="en-US" dirty="0"/>
          </a:p>
        </p:txBody>
      </p:sp>
      <p:sp>
        <p:nvSpPr>
          <p:cNvPr id="4" name="Slide Number Placeholder 3">
            <a:extLst>
              <a:ext uri="{FF2B5EF4-FFF2-40B4-BE49-F238E27FC236}">
                <a16:creationId xmlns:a16="http://schemas.microsoft.com/office/drawing/2014/main" id="{A4000941-1F99-09DD-4988-3E17FD1F24CA}"/>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10</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45735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defTabSz="914400">
              <a:lnSpc>
                <a:spcPct val="100000"/>
              </a:lnSpc>
              <a:buNone/>
              <a:tabLst>
                <a:tab pos="0" algn="l"/>
              </a:tabLst>
            </a:pPr>
            <a:r>
              <a:rPr lang="en-US" sz="1200" dirty="0">
                <a:latin typeface="Tenorite" panose="00000500000000000000" pitchFamily="2" charset="0"/>
              </a:rPr>
              <a:t>See facilitation guide. </a:t>
            </a:r>
            <a:r>
              <a:rPr lang="en-US" sz="1200" b="0" u="none" strike="noStrike" dirty="0">
                <a:solidFill>
                  <a:srgbClr val="000000"/>
                </a:solidFill>
                <a:effectLst/>
                <a:uFillTx/>
                <a:latin typeface="Arial"/>
              </a:rPr>
              <a:t>Give groups a few minutes to identify each person’s likely exposure, vulnerability, and realistic protective options. There may be more than one good answer. Focus on practical steps and the barriers each person faces.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enorite" panose="00000500000000000000" pitchFamily="2" charset="0"/>
              </a:rPr>
              <a:t>Answer summary: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Tenorite" panose="00000500000000000000" pitchFamily="2" charset="0"/>
              </a:rPr>
              <a:t>Grace is most affected by outdoor smoke and smoke entering her apartment or school;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Tenorite" panose="00000500000000000000" pitchFamily="2" charset="0"/>
              </a:rPr>
              <a:t>Clara by indoor smoke and cleanup-related exposures;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Tenorite" panose="00000500000000000000" pitchFamily="2" charset="0"/>
              </a:rPr>
              <a:t>and Juan by dust and pollutants associated with rebuilding activities.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latin typeface="Tenorite" panose="00000500000000000000" pitchFamily="2" charset="0"/>
              </a:rPr>
              <a:t>Monitoring air quality, limiting outdoor activities during periods of poor air quality, keeping indoor air clean by closing doors and windows during smoke events, using air purifiers, and wearing a well-fitting N95 respirator during higher-exposure activities can help reduce risk. Grace may also need alternative transportation to school when air quality is poor.</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11</a:t>
            </a:fld>
            <a:endParaRPr lang="en-US"/>
          </a:p>
        </p:txBody>
      </p:sp>
    </p:spTree>
    <p:extLst>
      <p:ext uri="{BB962C8B-B14F-4D97-AF65-F5344CB8AC3E}">
        <p14:creationId xmlns:p14="http://schemas.microsoft.com/office/powerpoint/2010/main" val="3079947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38542-EB37-B870-8FA6-5F3D99AA90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F26FB7-3B35-1B6C-5FD3-AA6A874288CB}"/>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0E2525FF-E10C-4883-EAE8-471815750F14}"/>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Summarize: wildfire smoke can irritate the eyes and airways and affect the lungs, heart, brain, pregnancy, and mental health.</a:t>
            </a:r>
          </a:p>
          <a:p>
            <a:pPr indent="0">
              <a:lnSpc>
                <a:spcPct val="100000"/>
              </a:lnSpc>
              <a:buNone/>
            </a:pPr>
            <a:r>
              <a:rPr lang="en-US" sz="1200" b="0" u="none" strike="noStrike" dirty="0">
                <a:solidFill>
                  <a:srgbClr val="000000"/>
                </a:solidFill>
                <a:effectLst/>
                <a:uFillTx/>
                <a:latin typeface="Arial"/>
              </a:rPr>
              <a:t>• Urban fires produce a more complex mixture because buildings, vehicles, and household materials burn.</a:t>
            </a:r>
          </a:p>
          <a:p>
            <a:pPr indent="0">
              <a:lnSpc>
                <a:spcPct val="100000"/>
              </a:lnSpc>
              <a:buNone/>
            </a:pPr>
            <a:r>
              <a:rPr lang="en-US" sz="1200" b="0" u="none" strike="noStrike" dirty="0">
                <a:solidFill>
                  <a:srgbClr val="000000"/>
                </a:solidFill>
                <a:effectLst/>
                <a:uFillTx/>
                <a:latin typeface="Arial"/>
              </a:rPr>
              <a:t>• Smoke can travel far, so distance from flames does not always mean the air is safe.</a:t>
            </a:r>
          </a:p>
          <a:p>
            <a:endParaRPr lang="en-US" dirty="0"/>
          </a:p>
        </p:txBody>
      </p:sp>
      <p:sp>
        <p:nvSpPr>
          <p:cNvPr id="4" name="Slide Number Placeholder 3">
            <a:extLst>
              <a:ext uri="{FF2B5EF4-FFF2-40B4-BE49-F238E27FC236}">
                <a16:creationId xmlns:a16="http://schemas.microsoft.com/office/drawing/2014/main" id="{25958961-4481-6018-3AB0-ADBEF58C29F6}"/>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12</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794785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9E808-717E-04CB-CE3D-5B25103A29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32008-77DC-79BD-769A-EA8E295351BD}"/>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72D4561C-3780-9D6E-5C53-847F5C50BCEA}"/>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Some people are more sensitive, more exposed, or have fewer ways to protect themselves.</a:t>
            </a:r>
          </a:p>
          <a:p>
            <a:pPr indent="0">
              <a:lnSpc>
                <a:spcPct val="100000"/>
              </a:lnSpc>
              <a:buNone/>
            </a:pPr>
            <a:r>
              <a:rPr lang="en-US" sz="1200" b="0" u="none" strike="noStrike" dirty="0">
                <a:solidFill>
                  <a:srgbClr val="000000"/>
                </a:solidFill>
                <a:effectLst/>
                <a:uFillTx/>
                <a:latin typeface="Arial"/>
              </a:rPr>
              <a:t>• Highlight youth, pregnant people, older adults, people with health conditions, workers, and people facing resource or access barriers.</a:t>
            </a:r>
          </a:p>
          <a:p>
            <a:pPr indent="0">
              <a:lnSpc>
                <a:spcPct val="100000"/>
              </a:lnSpc>
              <a:buNone/>
            </a:pPr>
            <a:r>
              <a:rPr lang="en-US" sz="1200" b="0" u="none" strike="noStrike" dirty="0">
                <a:solidFill>
                  <a:srgbClr val="000000"/>
                </a:solidFill>
                <a:effectLst/>
                <a:uFillTx/>
                <a:latin typeface="Arial"/>
              </a:rPr>
              <a:t>• Risk can be higher when several of these factors overlap.</a:t>
            </a:r>
          </a:p>
          <a:p>
            <a:endParaRPr lang="en-US" dirty="0"/>
          </a:p>
        </p:txBody>
      </p:sp>
      <p:sp>
        <p:nvSpPr>
          <p:cNvPr id="4" name="Slide Number Placeholder 3">
            <a:extLst>
              <a:ext uri="{FF2B5EF4-FFF2-40B4-BE49-F238E27FC236}">
                <a16:creationId xmlns:a16="http://schemas.microsoft.com/office/drawing/2014/main" id="{98D48300-8BAE-DF98-78A1-38379204D37A}"/>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13</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112552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9F468-CBD7-3886-6178-7935826237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4801F8-2DCD-8911-51FE-82D037C04782}"/>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FF968C09-F1B4-7169-82B0-8501768811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70B133-6ACB-0A2F-1876-21C022FD2A9F}"/>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14</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035322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A0E57-1194-A03F-42A5-29AE952109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DB0B5B-B520-426C-3BB1-1346E0D855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B36F52-03EE-871E-62C1-717DF4923145}"/>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These studies used different health systems, outcomes, and time windows, so they should not be treated as one combined estimate.</a:t>
            </a:r>
          </a:p>
          <a:p>
            <a:pPr indent="0">
              <a:lnSpc>
                <a:spcPct val="100000"/>
              </a:lnSpc>
              <a:buNone/>
            </a:pPr>
            <a:r>
              <a:rPr lang="en-US" sz="1200" b="0" u="none" strike="noStrike" dirty="0">
                <a:solidFill>
                  <a:srgbClr val="000000"/>
                </a:solidFill>
                <a:effectLst/>
                <a:uFillTx/>
                <a:latin typeface="Arial"/>
              </a:rPr>
              <a:t>• Across the studies, however, the pattern was increased emergency, respiratory, cardiovascular, injury, and neuropsychiatric care around the fires, with an increase in county deaths in the following month.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u="none" strike="noStrike" dirty="0">
                <a:solidFill>
                  <a:srgbClr val="000000"/>
                </a:solidFill>
                <a:effectLst/>
                <a:uFillTx/>
                <a:latin typeface="Arial"/>
              </a:rPr>
              <a:t>• Name the limitations: medical-visit data miss people who did not seek care, and they do not fully describe differences in exposure, insurance, or access. </a:t>
            </a:r>
            <a:r>
              <a:rPr lang="en-US" dirty="0"/>
              <a:t>Only adults. Not kids, not other vulnerable populations.</a:t>
            </a:r>
          </a:p>
          <a:p>
            <a:pPr indent="0">
              <a:lnSpc>
                <a:spcPct val="100000"/>
              </a:lnSpc>
              <a:buNone/>
            </a:pPr>
            <a:endParaRPr lang="en-US" sz="1200" b="0" u="none" strike="noStrike" dirty="0">
              <a:solidFill>
                <a:srgbClr val="000000"/>
              </a:solidFill>
              <a:effectLst/>
              <a:uFillTx/>
              <a:latin typeface="Arial"/>
            </a:endParaRPr>
          </a:p>
          <a:p>
            <a:endParaRPr lang="en-US" dirty="0"/>
          </a:p>
        </p:txBody>
      </p:sp>
      <p:sp>
        <p:nvSpPr>
          <p:cNvPr id="4" name="Slide Number Placeholder 3">
            <a:extLst>
              <a:ext uri="{FF2B5EF4-FFF2-40B4-BE49-F238E27FC236}">
                <a16:creationId xmlns:a16="http://schemas.microsoft.com/office/drawing/2014/main" id="{74538A69-6A1E-BC5A-5C7D-21CBD109ACE5}"/>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16</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939195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79AEE4-904A-497A-A5A7-EFF33ABF3413}"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34856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lvl1pPr>
              <a:defRPr sz="800" cap="none" baseline="0">
                <a:solidFill>
                  <a:schemeClr val="tx1"/>
                </a:solidFill>
              </a:defRPr>
            </a:lvl1pPr>
          </a:lstStyle>
          <a:p>
            <a:r>
              <a:rPr lang="en-US"/>
              <a:t>Booklet A: Health Impacts of Wildfires in Urban Areas</a:t>
            </a:r>
            <a:endParaRPr lang="en-US" sz="800"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6654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7EF370-82C3-4999-A7D5-22BE4BA37819}"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837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DFF6E5-D458-494F-9837-8C31A6978B58}"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9925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F18F89-6333-4A26-841F-2E8CC231E72D}"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6638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C60E29-5940-429A-B6D9-E6448D4B7132}" type="datetime1">
              <a:rPr lang="en-US" smtClean="0"/>
              <a:t>10/26/2026</a:t>
            </a:fld>
            <a:endParaRPr lang="en-US" dirty="0"/>
          </a:p>
        </p:txBody>
      </p:sp>
      <p:sp>
        <p:nvSpPr>
          <p:cNvPr id="4" name="Footer Placeholder 3"/>
          <p:cNvSpPr>
            <a:spLocks noGrp="1"/>
          </p:cNvSpPr>
          <p:nvPr>
            <p:ph type="ftr" sz="quarter" idx="11"/>
          </p:nvPr>
        </p:nvSpPr>
        <p:spPr/>
        <p:txBody>
          <a:bodyPr/>
          <a:lstStyle>
            <a:lvl1pPr>
              <a:defRPr sz="700" cap="none" baseline="0">
                <a:solidFill>
                  <a:schemeClr val="tx1"/>
                </a:solidFill>
              </a:defRPr>
            </a:lvl1pPr>
          </a:lstStyle>
          <a:p>
            <a:r>
              <a:rPr lang="en-US"/>
              <a:t>Booklet A: Health Impacts of Wildfires in Urban Areas</a:t>
            </a:r>
            <a:endParaRPr lang="en-US" cap="none"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0603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7" name="Date Placeholder 6"/>
          <p:cNvSpPr>
            <a:spLocks noGrp="1"/>
          </p:cNvSpPr>
          <p:nvPr>
            <p:ph type="dt" sz="half" idx="10"/>
          </p:nvPr>
        </p:nvSpPr>
        <p:spPr/>
        <p:txBody>
          <a:bodyPr/>
          <a:lstStyle/>
          <a:p>
            <a:fld id="{05B66379-453E-4550-B9D3-B2BE49689624}"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69448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2D6BA348-D6B4-4FF2-95D3-853F21DB491D}"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067504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1E987699-6F37-48DF-A50B-3A770E0F724A}"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683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F92D7F-271F-4C9A-8B93-0D33B82D6BC7}"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34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CC4530-6EAF-4C63-A0CE-E2E5BA1836CE}"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40721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2729013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0168CF-6A14-49A3-BE89-6154AC6FA468}"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9848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F29E1D-66A5-4044-BAE4-9F7864E89056}"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44590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897D9D-225A-4B0F-9264-6D23C8DFA9B9}"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01317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9BA4FD-2C95-4CAE-A63B-3CCE00C656B0}"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875859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2B7A18-FDB7-4E4E-A4E2-6C7683E486F2}"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402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449C24-CCAD-4DE0-971C-38D0982A2CEA}" type="datetime1">
              <a:rPr lang="en-US" smtClean="0"/>
              <a:t>10/26/2026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39427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B35C1D5E-65B6-4145-BDEF-4E030FF0C102}"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08196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4A177BEF-6CF0-45E1-9A5A-DE9038B3076A}"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8218921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3E2001EC-6275-45F8-9014-40017F0B76AA}"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27668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397346-06D0-4589-9EBA-F08604759A2D}"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528696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AA9813-50EA-40C4-AC7B-0C18CF689DFB}"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46337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5015529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4EBDE502-DA91-4AB5-9E65-010AD4FD285F}" type="datetime1">
              <a:rPr lang="en-US" smtClean="0"/>
              <a:t>10/26/2026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0583911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25942152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C5375E-22FD-484B-A831-F3E91CE48D9E}"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35173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4ABC8B-D65A-4179-99E9-A0AFCBF7BFC5}"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95621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E1436E-41CF-4672-9872-B3C981D8E1A7}"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051344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8D8D14-0658-4436-B19E-D010F0FAB1FE}"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473028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E8AB4E-E3D0-4D58-8766-0B95CBD9F582}"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028055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072BC4-316C-4FCE-87DB-92D69845237E}" type="datetime1">
              <a:rPr lang="en-US" smtClean="0"/>
              <a:t>10/26/2026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07656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C1B5AF54-24BB-43A8-B06B-2DFC799AF1EC}"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34409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8454D1B2-843E-43C6-827A-67EB05068632}"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2479459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67E6C5DF-BB8A-4D41-BAD1-F7DE2740E972}"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91634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406358-832C-44E4-9438-CAD9E6CCBA3F}"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950708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39B7FF-284B-4A2F-9046-418367607723}"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83118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2759721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7F9CEAF5-78E8-4846-8DD4-425404877D31}" type="datetime1">
              <a:rPr lang="en-US" smtClean="0"/>
              <a:t>10/26/2026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948371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662262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43958" y="5"/>
            <a:ext cx="17064594" cy="1766579"/>
          </a:xfrm>
          <a:prstGeom prst="rect">
            <a:avLst/>
          </a:prstGeom>
          <a:no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95A56DB5-3072-4B85-BAE6-AB50A50D34E2}"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499855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C7EC3D50-22B8-41E5-82CF-0D399C9809C3}"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441880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DE7D2A5C-1400-4F82-BB04-D52AF1D4859B}"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33684767"/>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4.png"/><Relationship Id="rId9" Type="http://schemas.openxmlformats.org/officeDocument/2006/relationships/image" Target="../media/image17.svg"/></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5.svg"/><Relationship Id="rId7" Type="http://schemas.openxmlformats.org/officeDocument/2006/relationships/image" Target="../media/image18.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svg"/><Relationship Id="rId9" Type="http://schemas.openxmlformats.org/officeDocument/2006/relationships/image" Target="../media/image26.svg"/></Relationships>
</file>

<file path=ppt/slides/_rels/slide6.xml.rels><?xml version="1.0" encoding="UTF-8" standalone="yes"?>
<Relationships xmlns="http://schemas.openxmlformats.org/package/2006/relationships"><Relationship Id="rId8" Type="http://schemas.openxmlformats.org/officeDocument/2006/relationships/image" Target="../media/image31.svg"/><Relationship Id="rId13" Type="http://schemas.openxmlformats.org/officeDocument/2006/relationships/image" Target="../media/image36.svg"/><Relationship Id="rId18" Type="http://schemas.openxmlformats.org/officeDocument/2006/relationships/image" Target="../media/image41.svg"/><Relationship Id="rId3" Type="http://schemas.openxmlformats.org/officeDocument/2006/relationships/image" Target="../media/image12.png"/><Relationship Id="rId7" Type="http://schemas.openxmlformats.org/officeDocument/2006/relationships/image" Target="../media/image30.png"/><Relationship Id="rId12" Type="http://schemas.openxmlformats.org/officeDocument/2006/relationships/image" Target="../media/image35.png"/><Relationship Id="rId17" Type="http://schemas.openxmlformats.org/officeDocument/2006/relationships/image" Target="../media/image40.svg"/><Relationship Id="rId2" Type="http://schemas.openxmlformats.org/officeDocument/2006/relationships/notesSlide" Target="../notesSlides/notesSlide6.xml"/><Relationship Id="rId16" Type="http://schemas.openxmlformats.org/officeDocument/2006/relationships/image" Target="../media/image39.sv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svg"/><Relationship Id="rId5" Type="http://schemas.openxmlformats.org/officeDocument/2006/relationships/image" Target="../media/image28.png"/><Relationship Id="rId15" Type="http://schemas.openxmlformats.org/officeDocument/2006/relationships/image" Target="../media/image38.svg"/><Relationship Id="rId10" Type="http://schemas.openxmlformats.org/officeDocument/2006/relationships/image" Target="../media/image33.sv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image" Target="../media/image37.svg"/></Relationships>
</file>

<file path=ppt/slides/_rels/slide7.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45.png"/><Relationship Id="rId5" Type="http://schemas.openxmlformats.org/officeDocument/2006/relationships/diagramQuickStyle" Target="../diagrams/quickStyle1.xml"/><Relationship Id="rId15" Type="http://schemas.openxmlformats.org/officeDocument/2006/relationships/image" Target="../media/image48.png"/><Relationship Id="rId10" Type="http://schemas.openxmlformats.org/officeDocument/2006/relationships/image" Target="../media/image44.png"/><Relationship Id="rId4" Type="http://schemas.openxmlformats.org/officeDocument/2006/relationships/diagramLayout" Target="../diagrams/layout1.xml"/><Relationship Id="rId9" Type="http://schemas.openxmlformats.org/officeDocument/2006/relationships/image" Target="../media/image43.png"/><Relationship Id="rId14" Type="http://schemas.openxmlformats.org/officeDocument/2006/relationships/image" Target="../media/image4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3" Type="http://schemas.openxmlformats.org/officeDocument/2006/relationships/image" Target="../media/image49.svg"/><Relationship Id="rId7" Type="http://schemas.openxmlformats.org/officeDocument/2006/relationships/image" Target="../media/image53.png"/><Relationship Id="rId12" Type="http://schemas.openxmlformats.org/officeDocument/2006/relationships/image" Target="../media/image58.png"/><Relationship Id="rId2" Type="http://schemas.openxmlformats.org/officeDocument/2006/relationships/notesSlide" Target="../notesSlides/notesSlide10.xml"/><Relationship Id="rId16"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52.png"/><Relationship Id="rId11" Type="http://schemas.openxmlformats.org/officeDocument/2006/relationships/image" Target="../media/image57.png"/><Relationship Id="rId5" Type="http://schemas.openxmlformats.org/officeDocument/2006/relationships/image" Target="../media/image51.png"/><Relationship Id="rId15" Type="http://schemas.openxmlformats.org/officeDocument/2006/relationships/image" Target="../media/image61.png"/><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png"/></Relationships>
</file>

<file path=ppt/slides/_rels/slide1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65.png"/><Relationship Id="rId4" Type="http://schemas.openxmlformats.org/officeDocument/2006/relationships/image" Target="../media/image64.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DCBB4-C1E8-0B4A-924B-2156BF0F5FF0}"/>
            </a:ext>
          </a:extLst>
        </p:cNvPr>
        <p:cNvGrpSpPr/>
        <p:nvPr/>
      </p:nvGrpSpPr>
      <p:grpSpPr>
        <a:xfrm>
          <a:off x="0" y="0"/>
          <a:ext cx="0" cy="0"/>
          <a:chOff x="0" y="0"/>
          <a:chExt cx="0" cy="0"/>
        </a:xfrm>
      </p:grpSpPr>
      <p:sp>
        <p:nvSpPr>
          <p:cNvPr id="7" name="TextBox 7">
            <a:extLst>
              <a:ext uri="{FF2B5EF4-FFF2-40B4-BE49-F238E27FC236}">
                <a16:creationId xmlns:a16="http://schemas.microsoft.com/office/drawing/2014/main" id="{A2122F88-19AD-4B66-9533-8BFBC5ECD29A}"/>
              </a:ext>
            </a:extLst>
          </p:cNvPr>
          <p:cNvSpPr txBox="1">
            <a:spLocks noGrp="1"/>
          </p:cNvSpPr>
          <p:nvPr>
            <p:ph type="title" idx="4294967295"/>
          </p:nvPr>
        </p:nvSpPr>
        <p:spPr>
          <a:xfrm>
            <a:off x="673100" y="4072517"/>
            <a:ext cx="16535400" cy="353943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spcBef>
                <a:spcPts val="0"/>
              </a:spcBef>
              <a:defRPr/>
            </a:pPr>
            <a:r>
              <a:rPr lang="en-US" sz="6600" spc="0">
                <a:solidFill>
                  <a:schemeClr val="tx2">
                    <a:lumMod val="75000"/>
                  </a:schemeClr>
                </a:solidFill>
                <a:latin typeface="Tenorite" panose="00000500000000000000" pitchFamily="2" charset="0"/>
                <a:ea typeface="The Youngest Serif"/>
                <a:cs typeface="The Youngest Serif"/>
                <a:sym typeface="The Youngest Serif"/>
              </a:rPr>
              <a:t>During the Fire: Smoke, Air Quality, and Protecting Yourself</a:t>
            </a:r>
            <a:br>
              <a:rPr lang="en-US" sz="6600" spc="0">
                <a:solidFill>
                  <a:schemeClr val="tx2">
                    <a:lumMod val="75000"/>
                  </a:schemeClr>
                </a:solidFill>
                <a:latin typeface="Tenorite" panose="00000500000000000000" pitchFamily="2" charset="0"/>
                <a:ea typeface="The Youngest Serif"/>
                <a:cs typeface="The Youngest Serif"/>
                <a:sym typeface="The Youngest Serif"/>
              </a:rPr>
            </a:br>
            <a:endParaRPr lang="en-US" sz="1400" spc="0" dirty="0">
              <a:solidFill>
                <a:schemeClr val="accent1">
                  <a:lumMod val="75000"/>
                </a:schemeClr>
              </a:solidFill>
              <a:latin typeface="Tenorite" panose="00000500000000000000" pitchFamily="2" charset="0"/>
              <a:ea typeface="The Youngest Serif"/>
              <a:cs typeface="The Youngest Serif"/>
              <a:sym typeface="The Youngest Serif"/>
            </a:endParaRPr>
          </a:p>
          <a:p>
            <a:pPr marL="0" algn="ctr" defTabSz="914504">
              <a:lnSpc>
                <a:spcPct val="100000"/>
              </a:lnSpc>
              <a:spcBef>
                <a:spcPts val="0"/>
              </a:spcBef>
              <a:defRPr/>
            </a:pPr>
            <a:r>
              <a:rPr lang="en-US" sz="4800" spc="0" dirty="0">
                <a:solidFill>
                  <a:schemeClr val="accent1">
                    <a:lumMod val="75000"/>
                  </a:schemeClr>
                </a:solidFill>
                <a:latin typeface="Tenorite" panose="00000500000000000000" pitchFamily="2" charset="0"/>
                <a:ea typeface="The Youngest Serif"/>
                <a:cs typeface="The Youngest Serif"/>
                <a:sym typeface="The Youngest Serif"/>
              </a:rPr>
              <a:t>Presentation A</a:t>
            </a:r>
            <a:r>
              <a:rPr lang="en-US" sz="4800" spc="0" dirty="0">
                <a:solidFill>
                  <a:srgbClr val="283139"/>
                </a:solidFill>
                <a:latin typeface="Tenorite" panose="00000500000000000000" pitchFamily="2" charset="0"/>
                <a:ea typeface="The Youngest Serif"/>
                <a:cs typeface="The Youngest Serif"/>
                <a:sym typeface="The Youngest Serif"/>
              </a:rPr>
              <a:t> </a:t>
            </a:r>
            <a:br>
              <a:rPr lang="en-US" sz="4400" spc="0" dirty="0">
                <a:solidFill>
                  <a:srgbClr val="283139"/>
                </a:solidFill>
                <a:latin typeface="Tenorite" panose="00000500000000000000" pitchFamily="2" charset="0"/>
                <a:ea typeface="The Youngest Serif"/>
                <a:cs typeface="The Youngest Serif"/>
                <a:sym typeface="The Youngest Serif"/>
              </a:rPr>
            </a:br>
            <a:r>
              <a:rPr lang="en-US" sz="3600" b="0" spc="0" dirty="0">
                <a:solidFill>
                  <a:srgbClr val="283139"/>
                </a:solidFill>
                <a:latin typeface="Tenorite" panose="00000500000000000000" pitchFamily="2" charset="0"/>
                <a:ea typeface="The Youngest Serif"/>
                <a:cs typeface="The Youngest Serif"/>
                <a:sym typeface="The Youngest Serif"/>
              </a:rPr>
              <a:t>from the </a:t>
            </a:r>
            <a:r>
              <a:rPr lang="en-US" sz="3600" b="0" i="1" spc="0" dirty="0">
                <a:solidFill>
                  <a:srgbClr val="283139"/>
                </a:solidFill>
                <a:latin typeface="Tenorite" panose="00000500000000000000" pitchFamily="2" charset="0"/>
                <a:ea typeface="The Youngest Serif"/>
                <a:cs typeface="The Youngest Serif"/>
                <a:sym typeface="The Youngest Serif"/>
              </a:rPr>
              <a:t>Understanding Health Impacts of Wildfires in Urban Areas</a:t>
            </a:r>
            <a:r>
              <a:rPr lang="en-US" sz="3600" b="0" spc="0" dirty="0">
                <a:solidFill>
                  <a:srgbClr val="283139"/>
                </a:solidFill>
                <a:latin typeface="Tenorite" panose="00000500000000000000" pitchFamily="2" charset="0"/>
                <a:ea typeface="The Youngest Serif"/>
                <a:cs typeface="The Youngest Serif"/>
                <a:sym typeface="The Youngest Serif"/>
              </a:rPr>
              <a:t> series</a:t>
            </a:r>
          </a:p>
        </p:txBody>
      </p:sp>
      <p:pic>
        <p:nvPicPr>
          <p:cNvPr id="2" name="Picture 6" descr="UCLA Health Data Day 2023 – Smart HEALTH">
            <a:extLst>
              <a:ext uri="{FF2B5EF4-FFF2-40B4-BE49-F238E27FC236}">
                <a16:creationId xmlns:a16="http://schemas.microsoft.com/office/drawing/2014/main" id="{56F78E21-7802-E596-57B0-EC9C045C546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9448" y="8786365"/>
            <a:ext cx="2019477" cy="9057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87211655-5696-CF3B-AD13-AF90580555C6}"/>
              </a:ext>
            </a:extLst>
          </p:cNvPr>
          <p:cNvSpPr txBox="1"/>
          <p:nvPr/>
        </p:nvSpPr>
        <p:spPr>
          <a:xfrm>
            <a:off x="12907855" y="8933985"/>
            <a:ext cx="4643546" cy="738664"/>
          </a:xfrm>
          <a:prstGeom prst="rect">
            <a:avLst/>
          </a:prstGeom>
        </p:spPr>
        <p:txBody>
          <a:bodyPr wrap="square" lIns="0" tIns="0" rIns="0" bIns="0" rtlCol="0" anchor="t">
            <a:spAutoFit/>
          </a:bodyPr>
          <a:lstStyle/>
          <a:p>
            <a:pPr defTabSz="914504">
              <a:spcBef>
                <a:spcPct val="0"/>
              </a:spcBef>
              <a:defRPr/>
            </a:pPr>
            <a:r>
              <a:rPr lang="en-US" sz="1600" dirty="0">
                <a:solidFill>
                  <a:srgbClr val="283139"/>
                </a:solidFill>
                <a:latin typeface="Tenorite" panose="00000500000000000000" pitchFamily="2" charset="0"/>
                <a:ea typeface="Aileron"/>
                <a:cs typeface="Aileron"/>
                <a:sym typeface="Aileron"/>
              </a:rPr>
              <a:t>Lead Authors: Savanna Carson, Katherine McNamara. For the complete list of authors, editors, and reviewers, see the website.</a:t>
            </a:r>
          </a:p>
        </p:txBody>
      </p:sp>
      <p:pic>
        <p:nvPicPr>
          <p:cNvPr id="8" name="Picture 7" descr="A red and black sign&#10;&#10;AI-generated content may be incorrect.">
            <a:extLst>
              <a:ext uri="{FF2B5EF4-FFF2-40B4-BE49-F238E27FC236}">
                <a16:creationId xmlns:a16="http://schemas.microsoft.com/office/drawing/2014/main" id="{16EF76C9-BC4F-3A63-8988-E205DFF4BFDE}"/>
              </a:ext>
            </a:extLst>
          </p:cNvPr>
          <p:cNvPicPr>
            <a:picLocks noChangeAspect="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8156358" y="8886263"/>
            <a:ext cx="4474513" cy="705978"/>
          </a:xfrm>
          <a:prstGeom prst="rect">
            <a:avLst/>
          </a:prstGeom>
        </p:spPr>
      </p:pic>
      <p:grpSp>
        <p:nvGrpSpPr>
          <p:cNvPr id="39" name="Group 38">
            <a:extLst>
              <a:ext uri="{FF2B5EF4-FFF2-40B4-BE49-F238E27FC236}">
                <a16:creationId xmlns:a16="http://schemas.microsoft.com/office/drawing/2014/main" id="{E5978778-4B30-69DF-854F-BAF6D9B4B8D0}"/>
              </a:ext>
            </a:extLst>
          </p:cNvPr>
          <p:cNvGrpSpPr/>
          <p:nvPr/>
        </p:nvGrpSpPr>
        <p:grpSpPr>
          <a:xfrm>
            <a:off x="6342238" y="206305"/>
            <a:ext cx="5191984" cy="3583831"/>
            <a:chOff x="2390719" y="284681"/>
            <a:chExt cx="3142450" cy="2130215"/>
          </a:xfrm>
        </p:grpSpPr>
        <p:pic>
          <p:nvPicPr>
            <p:cNvPr id="6" name="Picture 5">
              <a:extLst>
                <a:ext uri="{FF2B5EF4-FFF2-40B4-BE49-F238E27FC236}">
                  <a16:creationId xmlns:a16="http://schemas.microsoft.com/office/drawing/2014/main" id="{8DD5F1C0-08FE-6A6F-1F2C-90FF1E56A25E}"/>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536998" y="1508691"/>
              <a:ext cx="906205" cy="906205"/>
            </a:xfrm>
            <a:prstGeom prst="rect">
              <a:avLst/>
            </a:prstGeom>
          </p:spPr>
        </p:pic>
        <p:pic>
          <p:nvPicPr>
            <p:cNvPr id="12" name="Graphic 11" descr="Lungs outline">
              <a:extLst>
                <a:ext uri="{FF2B5EF4-FFF2-40B4-BE49-F238E27FC236}">
                  <a16:creationId xmlns:a16="http://schemas.microsoft.com/office/drawing/2014/main" id="{075A617A-E627-5D0F-CF21-ED01BF315A4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390719" y="1465999"/>
              <a:ext cx="527532" cy="527532"/>
            </a:xfrm>
            <a:prstGeom prst="rect">
              <a:avLst/>
            </a:prstGeom>
          </p:spPr>
        </p:pic>
        <p:pic>
          <p:nvPicPr>
            <p:cNvPr id="13" name="Graphic 12" descr="Brain in head outline">
              <a:extLst>
                <a:ext uri="{FF2B5EF4-FFF2-40B4-BE49-F238E27FC236}">
                  <a16:creationId xmlns:a16="http://schemas.microsoft.com/office/drawing/2014/main" id="{36421F9A-649D-5EE4-ABBC-ED6C8D8B0D2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827669" y="693999"/>
              <a:ext cx="523285" cy="523285"/>
            </a:xfrm>
            <a:prstGeom prst="rect">
              <a:avLst/>
            </a:prstGeom>
          </p:spPr>
        </p:pic>
        <p:pic>
          <p:nvPicPr>
            <p:cNvPr id="14" name="Graphic 13" descr="Woman with baby outline">
              <a:extLst>
                <a:ext uri="{FF2B5EF4-FFF2-40B4-BE49-F238E27FC236}">
                  <a16:creationId xmlns:a16="http://schemas.microsoft.com/office/drawing/2014/main" id="{5E692C50-7AE6-EF0C-74FF-86A346C8598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660805" y="284681"/>
              <a:ext cx="608945" cy="608945"/>
            </a:xfrm>
            <a:prstGeom prst="rect">
              <a:avLst/>
            </a:prstGeom>
          </p:spPr>
        </p:pic>
        <p:pic>
          <p:nvPicPr>
            <p:cNvPr id="16" name="Graphic 15" descr="Heart organ outline">
              <a:extLst>
                <a:ext uri="{FF2B5EF4-FFF2-40B4-BE49-F238E27FC236}">
                  <a16:creationId xmlns:a16="http://schemas.microsoft.com/office/drawing/2014/main" id="{83104ABD-5604-0965-5B0E-20FA328F791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594882" y="735470"/>
              <a:ext cx="495869" cy="495869"/>
            </a:xfrm>
            <a:prstGeom prst="rect">
              <a:avLst/>
            </a:prstGeom>
          </p:spPr>
        </p:pic>
        <p:pic>
          <p:nvPicPr>
            <p:cNvPr id="23" name="Picture 22">
              <a:extLst>
                <a:ext uri="{FF2B5EF4-FFF2-40B4-BE49-F238E27FC236}">
                  <a16:creationId xmlns:a16="http://schemas.microsoft.com/office/drawing/2014/main" id="{2CEEC79E-0045-0505-B161-0D9400B168F7}"/>
                </a:ext>
              </a:extLst>
            </p:cNvPr>
            <p:cNvPicPr>
              <a:picLocks noChangeAspect="1"/>
            </p:cNvPicPr>
            <p:nvPr/>
          </p:nvPicPr>
          <p:blipFill>
            <a:blip r:embed="rId10"/>
            <a:stretch>
              <a:fillRect/>
            </a:stretch>
          </p:blipFill>
          <p:spPr>
            <a:xfrm>
              <a:off x="4923569" y="1401582"/>
              <a:ext cx="609600" cy="609600"/>
            </a:xfrm>
            <a:prstGeom prst="rect">
              <a:avLst/>
            </a:prstGeom>
          </p:spPr>
        </p:pic>
        <p:pic>
          <p:nvPicPr>
            <p:cNvPr id="27" name="Picture 26">
              <a:extLst>
                <a:ext uri="{FF2B5EF4-FFF2-40B4-BE49-F238E27FC236}">
                  <a16:creationId xmlns:a16="http://schemas.microsoft.com/office/drawing/2014/main" id="{240E4129-E9E6-0FDF-96BB-0B5F109EC8F7}"/>
                </a:ext>
              </a:extLst>
            </p:cNvPr>
            <p:cNvPicPr>
              <a:picLocks noChangeAspect="1"/>
            </p:cNvPicPr>
            <p:nvPr/>
          </p:nvPicPr>
          <p:blipFill>
            <a:blip r:embed="rId11"/>
            <a:stretch>
              <a:fillRect/>
            </a:stretch>
          </p:blipFill>
          <p:spPr>
            <a:xfrm flipV="1">
              <a:off x="3161130" y="673042"/>
              <a:ext cx="1599873" cy="1599873"/>
            </a:xfrm>
            <a:prstGeom prst="rect">
              <a:avLst/>
            </a:prstGeom>
          </p:spPr>
        </p:pic>
        <p:cxnSp>
          <p:nvCxnSpPr>
            <p:cNvPr id="29" name="Straight Connector 28">
              <a:extLst>
                <a:ext uri="{FF2B5EF4-FFF2-40B4-BE49-F238E27FC236}">
                  <a16:creationId xmlns:a16="http://schemas.microsoft.com/office/drawing/2014/main" id="{AFCE1F4A-2C5E-8298-B9FD-AFCC96D075F1}"/>
                </a:ext>
              </a:extLst>
            </p:cNvPr>
            <p:cNvCxnSpPr>
              <a:cxnSpLocks/>
            </p:cNvCxnSpPr>
            <p:nvPr/>
          </p:nvCxnSpPr>
          <p:spPr>
            <a:xfrm>
              <a:off x="3284338" y="1143562"/>
              <a:ext cx="350381" cy="357277"/>
            </a:xfrm>
            <a:prstGeom prst="line">
              <a:avLst/>
            </a:prstGeom>
            <a:ln>
              <a:solidFill>
                <a:srgbClr val="644030"/>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B9D0593-C9EE-F70B-74B3-D617A802EA99}"/>
                </a:ext>
              </a:extLst>
            </p:cNvPr>
            <p:cNvCxnSpPr>
              <a:cxnSpLocks/>
            </p:cNvCxnSpPr>
            <p:nvPr/>
          </p:nvCxnSpPr>
          <p:spPr>
            <a:xfrm flipH="1">
              <a:off x="4269750" y="1204533"/>
              <a:ext cx="342730" cy="323035"/>
            </a:xfrm>
            <a:prstGeom prst="line">
              <a:avLst/>
            </a:prstGeom>
            <a:ln>
              <a:solidFill>
                <a:srgbClr val="644030"/>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9B65C6B-CD32-5E69-B64A-8A1E08BB3466}"/>
                </a:ext>
              </a:extLst>
            </p:cNvPr>
            <p:cNvCxnSpPr>
              <a:cxnSpLocks/>
            </p:cNvCxnSpPr>
            <p:nvPr/>
          </p:nvCxnSpPr>
          <p:spPr>
            <a:xfrm flipH="1">
              <a:off x="3943593" y="999048"/>
              <a:ext cx="6002" cy="464582"/>
            </a:xfrm>
            <a:prstGeom prst="line">
              <a:avLst/>
            </a:prstGeom>
            <a:ln>
              <a:solidFill>
                <a:srgbClr val="644030"/>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25FDD1E-A424-4699-E66D-08C1D6A8A213}"/>
                </a:ext>
              </a:extLst>
            </p:cNvPr>
            <p:cNvCxnSpPr>
              <a:cxnSpLocks/>
            </p:cNvCxnSpPr>
            <p:nvPr/>
          </p:nvCxnSpPr>
          <p:spPr>
            <a:xfrm flipH="1" flipV="1">
              <a:off x="4432961" y="1729765"/>
              <a:ext cx="490608" cy="0"/>
            </a:xfrm>
            <a:prstGeom prst="line">
              <a:avLst/>
            </a:prstGeom>
            <a:ln>
              <a:solidFill>
                <a:srgbClr val="644030"/>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94ABCE-C56D-EA32-AA13-B376ACF70A51}"/>
                </a:ext>
              </a:extLst>
            </p:cNvPr>
            <p:cNvCxnSpPr>
              <a:cxnSpLocks/>
            </p:cNvCxnSpPr>
            <p:nvPr/>
          </p:nvCxnSpPr>
          <p:spPr>
            <a:xfrm flipH="1" flipV="1">
              <a:off x="2974487" y="1729765"/>
              <a:ext cx="490608" cy="0"/>
            </a:xfrm>
            <a:prstGeom prst="line">
              <a:avLst/>
            </a:prstGeom>
            <a:ln>
              <a:solidFill>
                <a:srgbClr val="644030"/>
              </a:solidFill>
              <a:prstDash val="dash"/>
            </a:ln>
          </p:spPr>
          <p:style>
            <a:lnRef idx="1">
              <a:schemeClr val="accent1"/>
            </a:lnRef>
            <a:fillRef idx="0">
              <a:schemeClr val="accent1"/>
            </a:fillRef>
            <a:effectRef idx="0">
              <a:schemeClr val="accent1"/>
            </a:effectRef>
            <a:fontRef idx="minor">
              <a:schemeClr val="tx1"/>
            </a:fontRef>
          </p:style>
        </p:cxnSp>
      </p:grpSp>
      <p:cxnSp>
        <p:nvCxnSpPr>
          <p:cNvPr id="40" name="Straight Connector 39">
            <a:extLst>
              <a:ext uri="{FF2B5EF4-FFF2-40B4-BE49-F238E27FC236}">
                <a16:creationId xmlns:a16="http://schemas.microsoft.com/office/drawing/2014/main" id="{58D5D34A-6EC2-54F7-F82D-FC15914BFD7B}"/>
              </a:ext>
            </a:extLst>
          </p:cNvPr>
          <p:cNvCxnSpPr>
            <a:cxnSpLocks/>
          </p:cNvCxnSpPr>
          <p:nvPr/>
        </p:nvCxnSpPr>
        <p:spPr>
          <a:xfrm>
            <a:off x="3387892" y="6172200"/>
            <a:ext cx="11097776" cy="0"/>
          </a:xfrm>
          <a:prstGeom prst="line">
            <a:avLst/>
          </a:prstGeom>
          <a:ln>
            <a:solidFill>
              <a:srgbClr val="6F7B63"/>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C3BE2D6-40A8-4407-1D0A-C71369BA31C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513972" y="8786365"/>
            <a:ext cx="5587338" cy="905775"/>
          </a:xfrm>
          <a:prstGeom prst="rect">
            <a:avLst/>
          </a:prstGeom>
        </p:spPr>
      </p:pic>
    </p:spTree>
    <p:extLst>
      <p:ext uri="{BB962C8B-B14F-4D97-AF65-F5344CB8AC3E}">
        <p14:creationId xmlns:p14="http://schemas.microsoft.com/office/powerpoint/2010/main" val="1870063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C9EB4-F170-D879-F737-8F933A71AE83}"/>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8EDC80CD-7A0E-EB4F-4DC3-81B804E43DB1}"/>
              </a:ext>
            </a:extLst>
          </p:cNvPr>
          <p:cNvGraphicFramePr>
            <a:graphicFrameLocks noGrp="1"/>
          </p:cNvGraphicFramePr>
          <p:nvPr>
            <p:extLst>
              <p:ext uri="{D42A27DB-BD31-4B8C-83A1-F6EECF244321}">
                <p14:modId xmlns:p14="http://schemas.microsoft.com/office/powerpoint/2010/main" val="1283177402"/>
              </p:ext>
            </p:extLst>
          </p:nvPr>
        </p:nvGraphicFramePr>
        <p:xfrm>
          <a:off x="916626" y="2095478"/>
          <a:ext cx="16128557" cy="4145280"/>
        </p:xfrm>
        <a:graphic>
          <a:graphicData uri="http://schemas.openxmlformats.org/drawingml/2006/table">
            <a:tbl>
              <a:tblPr firstRow="1" bandRow="1">
                <a:tableStyleId>{5C22544A-7EE6-4342-B048-85BDC9FD1C3A}</a:tableStyleId>
              </a:tblPr>
              <a:tblGrid>
                <a:gridCol w="16128557">
                  <a:extLst>
                    <a:ext uri="{9D8B030D-6E8A-4147-A177-3AD203B41FA5}">
                      <a16:colId xmlns:a16="http://schemas.microsoft.com/office/drawing/2014/main" val="731789908"/>
                    </a:ext>
                  </a:extLst>
                </a:gridCol>
              </a:tblGrid>
              <a:tr h="162023">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tx1"/>
                          </a:solidFill>
                          <a:latin typeface="Tenorite" panose="00000500000000000000" pitchFamily="2" charset="0"/>
                          <a:ea typeface="Aileron"/>
                          <a:cs typeface="Aileron"/>
                          <a:sym typeface="Aileron"/>
                        </a:rPr>
                        <a:t>Wildfire smoke is unhealthy. It is even worse when fires reach urban areas!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76198185"/>
                  </a:ext>
                </a:extLst>
              </a:tr>
              <a:tr h="162023">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tx1"/>
                          </a:solidFill>
                          <a:latin typeface="Tenorite" panose="00000500000000000000" pitchFamily="2" charset="0"/>
                          <a:ea typeface="Aileron"/>
                          <a:cs typeface="Aileron"/>
                          <a:sym typeface="Aileron"/>
                        </a:rPr>
                        <a:t>Health effects of fire smoke and groups at higher risk</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51379425"/>
                  </a:ext>
                </a:extLst>
              </a:tr>
              <a:tr h="162023">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tx1"/>
                          </a:solidFill>
                          <a:latin typeface="Tenorite" panose="00000500000000000000" pitchFamily="2" charset="0"/>
                          <a:ea typeface="Aileron"/>
                          <a:cs typeface="Aileron"/>
                          <a:sym typeface="Aileron"/>
                        </a:rPr>
                        <a:t>Types and routes of exposures from fire smoke, and contaminants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7860698"/>
                  </a:ext>
                </a:extLst>
              </a:tr>
              <a:tr h="162023">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tx1"/>
                          </a:solidFill>
                          <a:latin typeface="Tenorite" panose="00000500000000000000" pitchFamily="2" charset="0"/>
                          <a:ea typeface="Aileron"/>
                          <a:cs typeface="Aileron"/>
                          <a:sym typeface="Aileron"/>
                        </a:rPr>
                        <a:t>Understanding personal risk from fire contaminants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0402024"/>
                  </a:ext>
                </a:extLst>
              </a:tr>
              <a:tr h="162023">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accent1">
                              <a:lumMod val="50000"/>
                            </a:schemeClr>
                          </a:solidFill>
                          <a:latin typeface="Tenorite" panose="00000500000000000000" pitchFamily="2" charset="0"/>
                          <a:ea typeface="Aileron"/>
                          <a:cs typeface="Aileron"/>
                          <a:sym typeface="Aileron"/>
                        </a:rPr>
                        <a:t>How to: </a:t>
                      </a:r>
                      <a:r>
                        <a:rPr lang="en-US" sz="2800" b="0" dirty="0">
                          <a:solidFill>
                            <a:schemeClr val="tx1"/>
                          </a:solidFill>
                          <a:latin typeface="Tenorite" panose="00000500000000000000" pitchFamily="2" charset="0"/>
                          <a:ea typeface="Aileron"/>
                          <a:cs typeface="Aileron"/>
                          <a:sym typeface="Aileron"/>
                        </a:rPr>
                        <a:t>Reducing exposure to smoke reduces your health risk</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3036101"/>
                  </a:ext>
                </a:extLst>
              </a:tr>
              <a:tr h="162023">
                <a:tc>
                  <a:txBody>
                    <a:bodyPr/>
                    <a:lstStyle/>
                    <a:p>
                      <a:pPr marL="457200" indent="-457200">
                        <a:lnSpc>
                          <a:spcPct val="100000"/>
                        </a:lnSpc>
                        <a:spcBef>
                          <a:spcPts val="0"/>
                        </a:spcBef>
                        <a:buFont typeface="Arial" panose="020B0604020202020204" pitchFamily="34" charset="0"/>
                        <a:buChar char="•"/>
                      </a:pPr>
                      <a:r>
                        <a:rPr lang="en-US" sz="2800" b="0" dirty="0">
                          <a:solidFill>
                            <a:schemeClr val="accent1">
                              <a:lumMod val="50000"/>
                            </a:schemeClr>
                          </a:solidFill>
                          <a:latin typeface="Tenorite" panose="00000500000000000000" pitchFamily="2" charset="0"/>
                          <a:ea typeface="Aileron"/>
                          <a:cs typeface="Aileron"/>
                          <a:sym typeface="Aileron"/>
                        </a:rPr>
                        <a:t>How to: </a:t>
                      </a:r>
                      <a:r>
                        <a:rPr lang="en-US" sz="2800" dirty="0">
                          <a:latin typeface="Tenorite" panose="00000500000000000000" pitchFamily="2" charset="0"/>
                        </a:rPr>
                        <a:t>Infographic/handout: Staying safe during and after fires </a:t>
                      </a:r>
                      <a:endParaRPr lang="en-US" sz="2400" dirty="0">
                        <a:solidFill>
                          <a:srgbClr val="283139"/>
                        </a:solidFill>
                        <a:latin typeface="Tenorite" panose="00000500000000000000" pitchFamily="2" charset="0"/>
                        <a:ea typeface="Aileron Thin"/>
                        <a:cs typeface="Aileron Thin"/>
                        <a:sym typeface="Aileron Thin"/>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9474406"/>
                  </a:ext>
                </a:extLst>
              </a:tr>
              <a:tr h="162023">
                <a:tc>
                  <a:txBody>
                    <a:bodyPr/>
                    <a:lstStyle/>
                    <a:p>
                      <a:pPr marL="457200" indent="-457200">
                        <a:lnSpc>
                          <a:spcPct val="100000"/>
                        </a:lnSpc>
                        <a:spcBef>
                          <a:spcPts val="0"/>
                        </a:spcBef>
                        <a:buFont typeface="Arial" panose="020B0604020202020204" pitchFamily="34" charset="0"/>
                        <a:buChar char="•"/>
                      </a:pPr>
                      <a:r>
                        <a:rPr lang="en-US" sz="2800" i="1" dirty="0">
                          <a:solidFill>
                            <a:srgbClr val="7A743A"/>
                          </a:solidFill>
                          <a:latin typeface="Tenorite" panose="00000500000000000000" pitchFamily="2" charset="0"/>
                          <a:ea typeface="Aileron Thin"/>
                          <a:cs typeface="Aileron Thin"/>
                          <a:sym typeface="Aileron Thin"/>
                        </a:rPr>
                        <a:t>LEARNING ACTIVITY</a:t>
                      </a:r>
                      <a:r>
                        <a:rPr lang="en-US" sz="2800" dirty="0">
                          <a:solidFill>
                            <a:srgbClr val="7A743A"/>
                          </a:solidFill>
                          <a:latin typeface="Tenorite" panose="00000500000000000000" pitchFamily="2" charset="0"/>
                          <a:ea typeface="Aileron Thin"/>
                          <a:cs typeface="Aileron Thin"/>
                          <a:sym typeface="Aileron Thin"/>
                        </a:rPr>
                        <a:t>: </a:t>
                      </a:r>
                      <a:r>
                        <a:rPr lang="en-US" sz="2800" dirty="0">
                          <a:latin typeface="Tenorite" panose="00000500000000000000" pitchFamily="2" charset="0"/>
                          <a:ea typeface="Aileron Thin"/>
                          <a:cs typeface="Aileron Thin"/>
                          <a:sym typeface="Aileron Thin"/>
                        </a:rPr>
                        <a:t>Discuss how wildfire smoke exposure may affect people differently.</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0834237"/>
                  </a:ext>
                </a:extLst>
              </a:tr>
              <a:tr h="162023">
                <a:tc>
                  <a:txBody>
                    <a:bodyPr/>
                    <a:lstStyle/>
                    <a:p>
                      <a:pPr marL="457200" indent="-457200">
                        <a:lnSpc>
                          <a:spcPct val="100000"/>
                        </a:lnSpc>
                        <a:spcBef>
                          <a:spcPts val="0"/>
                        </a:spcBef>
                        <a:buFont typeface="Arial" panose="020B0604020202020204" pitchFamily="34" charset="0"/>
                        <a:buChar char="•"/>
                      </a:pPr>
                      <a:r>
                        <a:rPr lang="en-US" sz="2800" dirty="0">
                          <a:latin typeface="Tenorite" panose="00000500000000000000" pitchFamily="2" charset="0"/>
                          <a:ea typeface="Aileron Thin"/>
                          <a:cs typeface="Aileron Thin"/>
                          <a:sym typeface="Aileron Thin"/>
                        </a:rPr>
                        <a:t>Review of key points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57254632"/>
                  </a:ext>
                </a:extLst>
              </a:tr>
            </a:tbl>
          </a:graphicData>
        </a:graphic>
      </p:graphicFrame>
      <p:sp>
        <p:nvSpPr>
          <p:cNvPr id="9" name="TextBox 5">
            <a:extLst>
              <a:ext uri="{FF2B5EF4-FFF2-40B4-BE49-F238E27FC236}">
                <a16:creationId xmlns:a16="http://schemas.microsoft.com/office/drawing/2014/main" id="{D78B7FE8-AF97-A89E-7F1D-35B81507D8A9}"/>
              </a:ext>
            </a:extLst>
          </p:cNvPr>
          <p:cNvSpPr txBox="1">
            <a:spLocks/>
          </p:cNvSpPr>
          <p:nvPr/>
        </p:nvSpPr>
        <p:spPr>
          <a:xfrm>
            <a:off x="520700" y="561391"/>
            <a:ext cx="168402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marL="74890" indent="0" algn="l" defTabSz="582930"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a:lstStyle>
          <a:p>
            <a:pPr marL="0" algn="ctr" defTabSz="914504">
              <a:lnSpc>
                <a:spcPct val="100000"/>
              </a:lnSpc>
              <a:defRPr/>
            </a:pPr>
            <a:r>
              <a:rPr lang="en-US" sz="3600" b="0" spc="0" dirty="0">
                <a:solidFill>
                  <a:srgbClr val="5D582D"/>
                </a:solidFill>
                <a:latin typeface="Tenorite" panose="00000500000000000000" pitchFamily="2" charset="0"/>
                <a:ea typeface="The Youngest Serif"/>
                <a:cs typeface="The Youngest Serif"/>
                <a:sym typeface="The Youngest Serif"/>
              </a:rPr>
              <a:t>Health Impacts of Wildfires in Urban Areas</a:t>
            </a:r>
          </a:p>
          <a:p>
            <a:pPr marL="0" algn="ctr" defTabSz="914504">
              <a:lnSpc>
                <a:spcPct val="100000"/>
              </a:lnSpc>
              <a:defRPr/>
            </a:pPr>
            <a:r>
              <a:rPr lang="en-US" sz="4400" spc="0" dirty="0">
                <a:solidFill>
                  <a:srgbClr val="1F497D">
                    <a:lumMod val="50000"/>
                  </a:srgbClr>
                </a:solidFill>
                <a:latin typeface="Tenorite" panose="00000500000000000000" pitchFamily="2" charset="0"/>
                <a:ea typeface="The Youngest Serif"/>
                <a:cs typeface="The Youngest Serif"/>
                <a:sym typeface="The Youngest Serif"/>
              </a:rPr>
              <a:t>Agenda:</a:t>
            </a:r>
          </a:p>
        </p:txBody>
      </p:sp>
      <p:sp>
        <p:nvSpPr>
          <p:cNvPr id="20" name="Slide Number Placeholder 19">
            <a:extLst>
              <a:ext uri="{FF2B5EF4-FFF2-40B4-BE49-F238E27FC236}">
                <a16:creationId xmlns:a16="http://schemas.microsoft.com/office/drawing/2014/main" id="{8E87F743-B80D-02D8-5C76-C67C9983299F}"/>
              </a:ext>
            </a:extLst>
          </p:cNvPr>
          <p:cNvSpPr>
            <a:spLocks noGrp="1"/>
          </p:cNvSpPr>
          <p:nvPr>
            <p:ph type="sldNum" sz="quarter" idx="12"/>
          </p:nvPr>
        </p:nvSpPr>
        <p:spPr>
          <a:xfrm>
            <a:off x="17045184" y="9497009"/>
            <a:ext cx="836416" cy="535517"/>
          </a:xfrm>
        </p:spPr>
        <p:txBody>
          <a:bodyPr/>
          <a:lstStyle/>
          <a:p>
            <a:fld id="{6D22F896-40B5-4ADD-8801-0D06FADFA095}" type="slidenum">
              <a:rPr lang="en-US" sz="1100" smtClean="0"/>
              <a:t>2</a:t>
            </a:fld>
            <a:endParaRPr lang="en-US" sz="1100" dirty="0"/>
          </a:p>
        </p:txBody>
      </p:sp>
      <p:sp>
        <p:nvSpPr>
          <p:cNvPr id="2" name="Rectangle 1">
            <a:extLst>
              <a:ext uri="{FF2B5EF4-FFF2-40B4-BE49-F238E27FC236}">
                <a16:creationId xmlns:a16="http://schemas.microsoft.com/office/drawing/2014/main" id="{ED7E1921-B76A-B454-F988-6AE333539ADF}"/>
              </a:ext>
            </a:extLst>
          </p:cNvPr>
          <p:cNvSpPr/>
          <p:nvPr/>
        </p:nvSpPr>
        <p:spPr>
          <a:xfrm>
            <a:off x="11455400" y="8928694"/>
            <a:ext cx="6057040" cy="781756"/>
          </a:xfrm>
          <a:custGeom>
            <a:avLst/>
            <a:gdLst>
              <a:gd name="csX0" fmla="*/ 0 w 6057040"/>
              <a:gd name="csY0" fmla="*/ 0 h 781756"/>
              <a:gd name="csX1" fmla="*/ 368929 w 6057040"/>
              <a:gd name="csY1" fmla="*/ 0 h 781756"/>
              <a:gd name="csX2" fmla="*/ 980139 w 6057040"/>
              <a:gd name="csY2" fmla="*/ 0 h 781756"/>
              <a:gd name="csX3" fmla="*/ 1591350 w 6057040"/>
              <a:gd name="csY3" fmla="*/ 0 h 781756"/>
              <a:gd name="csX4" fmla="*/ 2263130 w 6057040"/>
              <a:gd name="csY4" fmla="*/ 0 h 781756"/>
              <a:gd name="csX5" fmla="*/ 2632059 w 6057040"/>
              <a:gd name="csY5" fmla="*/ 0 h 781756"/>
              <a:gd name="csX6" fmla="*/ 3122129 w 6057040"/>
              <a:gd name="csY6" fmla="*/ 0 h 781756"/>
              <a:gd name="csX7" fmla="*/ 3733339 w 6057040"/>
              <a:gd name="csY7" fmla="*/ 0 h 781756"/>
              <a:gd name="csX8" fmla="*/ 4405120 w 6057040"/>
              <a:gd name="csY8" fmla="*/ 0 h 781756"/>
              <a:gd name="csX9" fmla="*/ 5016330 w 6057040"/>
              <a:gd name="csY9" fmla="*/ 0 h 781756"/>
              <a:gd name="csX10" fmla="*/ 6057040 w 6057040"/>
              <a:gd name="csY10" fmla="*/ 0 h 781756"/>
              <a:gd name="csX11" fmla="*/ 6057040 w 6057040"/>
              <a:gd name="csY11" fmla="*/ 398696 h 781756"/>
              <a:gd name="csX12" fmla="*/ 6057040 w 6057040"/>
              <a:gd name="csY12" fmla="*/ 781756 h 781756"/>
              <a:gd name="csX13" fmla="*/ 5506400 w 6057040"/>
              <a:gd name="csY13" fmla="*/ 781756 h 781756"/>
              <a:gd name="csX14" fmla="*/ 4955760 w 6057040"/>
              <a:gd name="csY14" fmla="*/ 781756 h 781756"/>
              <a:gd name="csX15" fmla="*/ 4344550 w 6057040"/>
              <a:gd name="csY15" fmla="*/ 781756 h 781756"/>
              <a:gd name="csX16" fmla="*/ 3975621 w 6057040"/>
              <a:gd name="csY16" fmla="*/ 781756 h 781756"/>
              <a:gd name="csX17" fmla="*/ 3303840 w 6057040"/>
              <a:gd name="csY17" fmla="*/ 781756 h 781756"/>
              <a:gd name="csX18" fmla="*/ 2632059 w 6057040"/>
              <a:gd name="csY18" fmla="*/ 781756 h 781756"/>
              <a:gd name="csX19" fmla="*/ 2263130 w 6057040"/>
              <a:gd name="csY19" fmla="*/ 781756 h 781756"/>
              <a:gd name="csX20" fmla="*/ 1833631 w 6057040"/>
              <a:gd name="csY20" fmla="*/ 781756 h 781756"/>
              <a:gd name="csX21" fmla="*/ 1282991 w 6057040"/>
              <a:gd name="csY21" fmla="*/ 781756 h 781756"/>
              <a:gd name="csX22" fmla="*/ 732351 w 6057040"/>
              <a:gd name="csY22" fmla="*/ 781756 h 781756"/>
              <a:gd name="csX23" fmla="*/ 0 w 6057040"/>
              <a:gd name="csY23" fmla="*/ 781756 h 781756"/>
              <a:gd name="csX24" fmla="*/ 0 w 6057040"/>
              <a:gd name="csY24" fmla="*/ 383060 h 781756"/>
              <a:gd name="csX25" fmla="*/ 0 w 6057040"/>
              <a:gd name="csY25" fmla="*/ 0 h 7817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6057040" h="781756" fill="none" extrusionOk="0">
                <a:moveTo>
                  <a:pt x="0" y="0"/>
                </a:moveTo>
                <a:cubicBezTo>
                  <a:pt x="165955" y="-10655"/>
                  <a:pt x="186852" y="34505"/>
                  <a:pt x="368929" y="0"/>
                </a:cubicBezTo>
                <a:cubicBezTo>
                  <a:pt x="551006" y="-34505"/>
                  <a:pt x="840136" y="22988"/>
                  <a:pt x="980139" y="0"/>
                </a:cubicBezTo>
                <a:cubicBezTo>
                  <a:pt x="1120142" y="-22988"/>
                  <a:pt x="1397748" y="40686"/>
                  <a:pt x="1591350" y="0"/>
                </a:cubicBezTo>
                <a:cubicBezTo>
                  <a:pt x="1784952" y="-40686"/>
                  <a:pt x="2055473" y="24913"/>
                  <a:pt x="2263130" y="0"/>
                </a:cubicBezTo>
                <a:cubicBezTo>
                  <a:pt x="2470787" y="-24913"/>
                  <a:pt x="2462745" y="28402"/>
                  <a:pt x="2632059" y="0"/>
                </a:cubicBezTo>
                <a:cubicBezTo>
                  <a:pt x="2801373" y="-28402"/>
                  <a:pt x="3008803" y="12925"/>
                  <a:pt x="3122129" y="0"/>
                </a:cubicBezTo>
                <a:cubicBezTo>
                  <a:pt x="3235455" y="-12925"/>
                  <a:pt x="3596170" y="14748"/>
                  <a:pt x="3733339" y="0"/>
                </a:cubicBezTo>
                <a:cubicBezTo>
                  <a:pt x="3870508" y="-14748"/>
                  <a:pt x="4082080" y="37388"/>
                  <a:pt x="4405120" y="0"/>
                </a:cubicBezTo>
                <a:cubicBezTo>
                  <a:pt x="4728160" y="-37388"/>
                  <a:pt x="4778555" y="14258"/>
                  <a:pt x="5016330" y="0"/>
                </a:cubicBezTo>
                <a:cubicBezTo>
                  <a:pt x="5254105" y="-14258"/>
                  <a:pt x="5643272" y="22543"/>
                  <a:pt x="6057040" y="0"/>
                </a:cubicBezTo>
                <a:cubicBezTo>
                  <a:pt x="6090391" y="178110"/>
                  <a:pt x="6038693" y="284020"/>
                  <a:pt x="6057040" y="398696"/>
                </a:cubicBezTo>
                <a:cubicBezTo>
                  <a:pt x="6075387" y="513372"/>
                  <a:pt x="6042489" y="606480"/>
                  <a:pt x="6057040" y="781756"/>
                </a:cubicBezTo>
                <a:cubicBezTo>
                  <a:pt x="5899966" y="840227"/>
                  <a:pt x="5725105" y="726304"/>
                  <a:pt x="5506400" y="781756"/>
                </a:cubicBezTo>
                <a:cubicBezTo>
                  <a:pt x="5287695" y="837208"/>
                  <a:pt x="5110633" y="719905"/>
                  <a:pt x="4955760" y="781756"/>
                </a:cubicBezTo>
                <a:cubicBezTo>
                  <a:pt x="4800887" y="843607"/>
                  <a:pt x="4628397" y="748483"/>
                  <a:pt x="4344550" y="781756"/>
                </a:cubicBezTo>
                <a:cubicBezTo>
                  <a:pt x="4060703" y="815029"/>
                  <a:pt x="4075156" y="778530"/>
                  <a:pt x="3975621" y="781756"/>
                </a:cubicBezTo>
                <a:cubicBezTo>
                  <a:pt x="3876086" y="784982"/>
                  <a:pt x="3561151" y="780570"/>
                  <a:pt x="3303840" y="781756"/>
                </a:cubicBezTo>
                <a:cubicBezTo>
                  <a:pt x="3046529" y="782942"/>
                  <a:pt x="2873923" y="779548"/>
                  <a:pt x="2632059" y="781756"/>
                </a:cubicBezTo>
                <a:cubicBezTo>
                  <a:pt x="2390195" y="783964"/>
                  <a:pt x="2429302" y="748598"/>
                  <a:pt x="2263130" y="781756"/>
                </a:cubicBezTo>
                <a:cubicBezTo>
                  <a:pt x="2096958" y="814914"/>
                  <a:pt x="1920311" y="772141"/>
                  <a:pt x="1833631" y="781756"/>
                </a:cubicBezTo>
                <a:cubicBezTo>
                  <a:pt x="1746951" y="791371"/>
                  <a:pt x="1455820" y="735683"/>
                  <a:pt x="1282991" y="781756"/>
                </a:cubicBezTo>
                <a:cubicBezTo>
                  <a:pt x="1110162" y="827829"/>
                  <a:pt x="990071" y="758377"/>
                  <a:pt x="732351" y="781756"/>
                </a:cubicBezTo>
                <a:cubicBezTo>
                  <a:pt x="474631" y="805135"/>
                  <a:pt x="156852" y="761996"/>
                  <a:pt x="0" y="781756"/>
                </a:cubicBezTo>
                <a:cubicBezTo>
                  <a:pt x="-10219" y="624638"/>
                  <a:pt x="21778" y="548181"/>
                  <a:pt x="0" y="383060"/>
                </a:cubicBezTo>
                <a:cubicBezTo>
                  <a:pt x="-21778" y="217939"/>
                  <a:pt x="28522" y="127996"/>
                  <a:pt x="0" y="0"/>
                </a:cubicBezTo>
                <a:close/>
              </a:path>
              <a:path w="6057040" h="781756" stroke="0" extrusionOk="0">
                <a:moveTo>
                  <a:pt x="0" y="0"/>
                </a:moveTo>
                <a:cubicBezTo>
                  <a:pt x="168519" y="-15461"/>
                  <a:pt x="406632" y="63234"/>
                  <a:pt x="611210" y="0"/>
                </a:cubicBezTo>
                <a:cubicBezTo>
                  <a:pt x="815788" y="-63234"/>
                  <a:pt x="941347" y="37238"/>
                  <a:pt x="1040710" y="0"/>
                </a:cubicBezTo>
                <a:cubicBezTo>
                  <a:pt x="1140073" y="-37238"/>
                  <a:pt x="1329955" y="27565"/>
                  <a:pt x="1591350" y="0"/>
                </a:cubicBezTo>
                <a:cubicBezTo>
                  <a:pt x="1852745" y="-27565"/>
                  <a:pt x="1990222" y="50637"/>
                  <a:pt x="2202560" y="0"/>
                </a:cubicBezTo>
                <a:cubicBezTo>
                  <a:pt x="2414898" y="-50637"/>
                  <a:pt x="2397714" y="17341"/>
                  <a:pt x="2571489" y="0"/>
                </a:cubicBezTo>
                <a:cubicBezTo>
                  <a:pt x="2745264" y="-17341"/>
                  <a:pt x="2917460" y="74311"/>
                  <a:pt x="3243270" y="0"/>
                </a:cubicBezTo>
                <a:cubicBezTo>
                  <a:pt x="3569080" y="-74311"/>
                  <a:pt x="3503858" y="41106"/>
                  <a:pt x="3733339" y="0"/>
                </a:cubicBezTo>
                <a:cubicBezTo>
                  <a:pt x="3962820" y="-41106"/>
                  <a:pt x="3997787" y="48158"/>
                  <a:pt x="4223409" y="0"/>
                </a:cubicBezTo>
                <a:cubicBezTo>
                  <a:pt x="4449031" y="-48158"/>
                  <a:pt x="4526770" y="45970"/>
                  <a:pt x="4774049" y="0"/>
                </a:cubicBezTo>
                <a:cubicBezTo>
                  <a:pt x="5021328" y="-45970"/>
                  <a:pt x="5073076" y="33009"/>
                  <a:pt x="5324689" y="0"/>
                </a:cubicBezTo>
                <a:cubicBezTo>
                  <a:pt x="5576302" y="-33009"/>
                  <a:pt x="5720654" y="46564"/>
                  <a:pt x="6057040" y="0"/>
                </a:cubicBezTo>
                <a:cubicBezTo>
                  <a:pt x="6065452" y="81654"/>
                  <a:pt x="6028333" y="242325"/>
                  <a:pt x="6057040" y="390878"/>
                </a:cubicBezTo>
                <a:cubicBezTo>
                  <a:pt x="6085747" y="539431"/>
                  <a:pt x="6018519" y="618204"/>
                  <a:pt x="6057040" y="781756"/>
                </a:cubicBezTo>
                <a:cubicBezTo>
                  <a:pt x="5772243" y="842166"/>
                  <a:pt x="5732878" y="750684"/>
                  <a:pt x="5445830" y="781756"/>
                </a:cubicBezTo>
                <a:cubicBezTo>
                  <a:pt x="5158782" y="812828"/>
                  <a:pt x="5107460" y="725467"/>
                  <a:pt x="4955760" y="781756"/>
                </a:cubicBezTo>
                <a:cubicBezTo>
                  <a:pt x="4804060" y="838045"/>
                  <a:pt x="4568738" y="750676"/>
                  <a:pt x="4344550" y="781756"/>
                </a:cubicBezTo>
                <a:cubicBezTo>
                  <a:pt x="4120362" y="812836"/>
                  <a:pt x="4082822" y="723788"/>
                  <a:pt x="3854480" y="781756"/>
                </a:cubicBezTo>
                <a:cubicBezTo>
                  <a:pt x="3626138" y="839724"/>
                  <a:pt x="3419316" y="760279"/>
                  <a:pt x="3243270" y="781756"/>
                </a:cubicBezTo>
                <a:cubicBezTo>
                  <a:pt x="3067224" y="803233"/>
                  <a:pt x="2717052" y="709683"/>
                  <a:pt x="2571489" y="781756"/>
                </a:cubicBezTo>
                <a:cubicBezTo>
                  <a:pt x="2425926" y="853829"/>
                  <a:pt x="2119433" y="704394"/>
                  <a:pt x="1899708" y="781756"/>
                </a:cubicBezTo>
                <a:cubicBezTo>
                  <a:pt x="1679983" y="859118"/>
                  <a:pt x="1573042" y="750321"/>
                  <a:pt x="1470209" y="781756"/>
                </a:cubicBezTo>
                <a:cubicBezTo>
                  <a:pt x="1367376" y="813191"/>
                  <a:pt x="1007447" y="739299"/>
                  <a:pt x="858998" y="781756"/>
                </a:cubicBezTo>
                <a:cubicBezTo>
                  <a:pt x="710549" y="824213"/>
                  <a:pt x="275622" y="702516"/>
                  <a:pt x="0" y="781756"/>
                </a:cubicBezTo>
                <a:cubicBezTo>
                  <a:pt x="-2001" y="680621"/>
                  <a:pt x="15147" y="540961"/>
                  <a:pt x="0" y="398696"/>
                </a:cubicBezTo>
                <a:cubicBezTo>
                  <a:pt x="-15147" y="256431"/>
                  <a:pt x="41325" y="177058"/>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291499"/>
            <a:r>
              <a:rPr lang="en-US" sz="2400" b="1" dirty="0">
                <a:solidFill>
                  <a:srgbClr val="000000"/>
                </a:solidFill>
                <a:latin typeface="Tenorite" panose="00000500000000000000" pitchFamily="2" charset="0"/>
              </a:rPr>
              <a:t>Look for these “Key points” throughout this handout for the most important summaries.</a:t>
            </a:r>
            <a:endParaRPr lang="en-US" sz="2400" dirty="0">
              <a:solidFill>
                <a:srgbClr val="000000"/>
              </a:solidFill>
              <a:latin typeface="Tenorite" panose="00000500000000000000" pitchFamily="2" charset="0"/>
            </a:endParaRPr>
          </a:p>
        </p:txBody>
      </p:sp>
      <p:sp>
        <p:nvSpPr>
          <p:cNvPr id="3" name="Rectangle 2">
            <a:extLst>
              <a:ext uri="{FF2B5EF4-FFF2-40B4-BE49-F238E27FC236}">
                <a16:creationId xmlns:a16="http://schemas.microsoft.com/office/drawing/2014/main" id="{E85B886E-104C-AC2E-B15D-757CC1E0C5C6}"/>
              </a:ext>
            </a:extLst>
          </p:cNvPr>
          <p:cNvSpPr/>
          <p:nvPr/>
        </p:nvSpPr>
        <p:spPr>
          <a:xfrm rot="21332067">
            <a:off x="11468282" y="8492838"/>
            <a:ext cx="1856512" cy="403279"/>
          </a:xfrm>
          <a:custGeom>
            <a:avLst/>
            <a:gdLst>
              <a:gd name="csX0" fmla="*/ 0 w 1856512"/>
              <a:gd name="csY0" fmla="*/ 0 h 403279"/>
              <a:gd name="csX1" fmla="*/ 464128 w 1856512"/>
              <a:gd name="csY1" fmla="*/ 0 h 403279"/>
              <a:gd name="csX2" fmla="*/ 891126 w 1856512"/>
              <a:gd name="csY2" fmla="*/ 0 h 403279"/>
              <a:gd name="csX3" fmla="*/ 1392384 w 1856512"/>
              <a:gd name="csY3" fmla="*/ 0 h 403279"/>
              <a:gd name="csX4" fmla="*/ 1856512 w 1856512"/>
              <a:gd name="csY4" fmla="*/ 0 h 403279"/>
              <a:gd name="csX5" fmla="*/ 1856512 w 1856512"/>
              <a:gd name="csY5" fmla="*/ 403279 h 403279"/>
              <a:gd name="csX6" fmla="*/ 1448079 w 1856512"/>
              <a:gd name="csY6" fmla="*/ 403279 h 403279"/>
              <a:gd name="csX7" fmla="*/ 1002516 w 1856512"/>
              <a:gd name="csY7" fmla="*/ 403279 h 403279"/>
              <a:gd name="csX8" fmla="*/ 519823 w 1856512"/>
              <a:gd name="csY8" fmla="*/ 403279 h 403279"/>
              <a:gd name="csX9" fmla="*/ 0 w 1856512"/>
              <a:gd name="csY9" fmla="*/ 403279 h 403279"/>
              <a:gd name="csX10" fmla="*/ 0 w 1856512"/>
              <a:gd name="csY10" fmla="*/ 0 h 4032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56512" h="403279" fill="none" extrusionOk="0">
                <a:moveTo>
                  <a:pt x="0" y="0"/>
                </a:moveTo>
                <a:cubicBezTo>
                  <a:pt x="113889" y="-21103"/>
                  <a:pt x="364880" y="55451"/>
                  <a:pt x="464128" y="0"/>
                </a:cubicBezTo>
                <a:cubicBezTo>
                  <a:pt x="563376" y="-55451"/>
                  <a:pt x="761839" y="26393"/>
                  <a:pt x="891126" y="0"/>
                </a:cubicBezTo>
                <a:cubicBezTo>
                  <a:pt x="1020413" y="-26393"/>
                  <a:pt x="1219386" y="24982"/>
                  <a:pt x="1392384" y="0"/>
                </a:cubicBezTo>
                <a:cubicBezTo>
                  <a:pt x="1565382" y="-24982"/>
                  <a:pt x="1637422" y="13193"/>
                  <a:pt x="1856512" y="0"/>
                </a:cubicBezTo>
                <a:cubicBezTo>
                  <a:pt x="1866507" y="186371"/>
                  <a:pt x="1850916" y="225801"/>
                  <a:pt x="1856512" y="403279"/>
                </a:cubicBezTo>
                <a:cubicBezTo>
                  <a:pt x="1681973" y="423396"/>
                  <a:pt x="1618260" y="375567"/>
                  <a:pt x="1448079" y="403279"/>
                </a:cubicBezTo>
                <a:cubicBezTo>
                  <a:pt x="1277898" y="430991"/>
                  <a:pt x="1173553" y="355149"/>
                  <a:pt x="1002516" y="403279"/>
                </a:cubicBezTo>
                <a:cubicBezTo>
                  <a:pt x="831479" y="451409"/>
                  <a:pt x="683605" y="396511"/>
                  <a:pt x="519823" y="403279"/>
                </a:cubicBezTo>
                <a:cubicBezTo>
                  <a:pt x="356041" y="410047"/>
                  <a:pt x="252536" y="359016"/>
                  <a:pt x="0" y="403279"/>
                </a:cubicBezTo>
                <a:cubicBezTo>
                  <a:pt x="-19777" y="307245"/>
                  <a:pt x="22443" y="85957"/>
                  <a:pt x="0" y="0"/>
                </a:cubicBezTo>
                <a:close/>
              </a:path>
              <a:path w="1856512" h="403279" stroke="0" extrusionOk="0">
                <a:moveTo>
                  <a:pt x="0" y="0"/>
                </a:moveTo>
                <a:cubicBezTo>
                  <a:pt x="172089" y="-32258"/>
                  <a:pt x="361504" y="25597"/>
                  <a:pt x="501258" y="0"/>
                </a:cubicBezTo>
                <a:cubicBezTo>
                  <a:pt x="641012" y="-25597"/>
                  <a:pt x="875006" y="20288"/>
                  <a:pt x="983951" y="0"/>
                </a:cubicBezTo>
                <a:cubicBezTo>
                  <a:pt x="1092896" y="-20288"/>
                  <a:pt x="1257082" y="49591"/>
                  <a:pt x="1448079" y="0"/>
                </a:cubicBezTo>
                <a:cubicBezTo>
                  <a:pt x="1639076" y="-49591"/>
                  <a:pt x="1712546" y="35475"/>
                  <a:pt x="1856512" y="0"/>
                </a:cubicBezTo>
                <a:cubicBezTo>
                  <a:pt x="1891797" y="133738"/>
                  <a:pt x="1846515" y="208145"/>
                  <a:pt x="1856512" y="403279"/>
                </a:cubicBezTo>
                <a:cubicBezTo>
                  <a:pt x="1650313" y="459369"/>
                  <a:pt x="1559426" y="372568"/>
                  <a:pt x="1373819" y="403279"/>
                </a:cubicBezTo>
                <a:cubicBezTo>
                  <a:pt x="1188212" y="433990"/>
                  <a:pt x="1042726" y="365820"/>
                  <a:pt x="909691" y="403279"/>
                </a:cubicBezTo>
                <a:cubicBezTo>
                  <a:pt x="776656" y="440738"/>
                  <a:pt x="667378" y="401575"/>
                  <a:pt x="464128" y="403279"/>
                </a:cubicBezTo>
                <a:cubicBezTo>
                  <a:pt x="260878" y="404983"/>
                  <a:pt x="116584" y="355558"/>
                  <a:pt x="0" y="403279"/>
                </a:cubicBezTo>
                <a:cubicBezTo>
                  <a:pt x="-4022" y="234604"/>
                  <a:pt x="39137" y="9826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291499"/>
            <a:r>
              <a:rPr lang="en-US" sz="2800" b="1" dirty="0">
                <a:solidFill>
                  <a:srgbClr val="000000"/>
                </a:solidFill>
                <a:latin typeface="Tenorite" panose="00000500000000000000" pitchFamily="2" charset="0"/>
              </a:rPr>
              <a:t>Key point! </a:t>
            </a:r>
          </a:p>
        </p:txBody>
      </p:sp>
      <p:pic>
        <p:nvPicPr>
          <p:cNvPr id="4" name="Picture 3">
            <a:extLst>
              <a:ext uri="{FF2B5EF4-FFF2-40B4-BE49-F238E27FC236}">
                <a16:creationId xmlns:a16="http://schemas.microsoft.com/office/drawing/2014/main" id="{A61D449C-B217-D82A-FB8F-0ED28BD5761A}"/>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3257139" y="8142045"/>
            <a:ext cx="1104863" cy="1104863"/>
          </a:xfrm>
          <a:prstGeom prst="rect">
            <a:avLst/>
          </a:prstGeom>
        </p:spPr>
      </p:pic>
      <p:sp>
        <p:nvSpPr>
          <p:cNvPr id="6" name="TextBox 5">
            <a:extLst>
              <a:ext uri="{FF2B5EF4-FFF2-40B4-BE49-F238E27FC236}">
                <a16:creationId xmlns:a16="http://schemas.microsoft.com/office/drawing/2014/main" id="{19D3DC5D-ED38-4BF7-3ADA-56AA0BB801EC}"/>
              </a:ext>
            </a:extLst>
          </p:cNvPr>
          <p:cNvSpPr txBox="1"/>
          <p:nvPr/>
        </p:nvSpPr>
        <p:spPr>
          <a:xfrm>
            <a:off x="369160" y="7825775"/>
            <a:ext cx="10829920" cy="1938992"/>
          </a:xfrm>
          <a:prstGeom prst="rect">
            <a:avLst/>
          </a:prstGeom>
          <a:solidFill>
            <a:schemeClr val="bg1">
              <a:lumMod val="95000"/>
            </a:schemeClr>
          </a:solidFill>
        </p:spPr>
        <p:txBody>
          <a:bodyPr wrap="square" rtlCol="0">
            <a:spAutoFit/>
          </a:bodyPr>
          <a:lstStyle/>
          <a:p>
            <a:r>
              <a:rPr lang="en-US" sz="2400" i="1" dirty="0">
                <a:latin typeface="Tenorite" panose="00000500000000000000" pitchFamily="2" charset="0"/>
              </a:rPr>
              <a:t>Series Note: This series addresses some of the health concerns from wildfires that reach urban areas. These fires are also called Wildland-Urban Interface (WUI) fires. Since the general public may not use the term WUI, we use “wildfires that reach urban areas” or, more briefly, “fires” to refer to large, catastrophic fires that may also burn buildings, cars, and other non-natural sources. </a:t>
            </a:r>
          </a:p>
        </p:txBody>
      </p:sp>
    </p:spTree>
    <p:extLst>
      <p:ext uri="{BB962C8B-B14F-4D97-AF65-F5344CB8AC3E}">
        <p14:creationId xmlns:p14="http://schemas.microsoft.com/office/powerpoint/2010/main" val="3866936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ED2F4-A8E9-F058-B3D1-4E4BDDAFA00E}"/>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CE7082CE-6AD8-8819-D26A-BC5250CD2177}"/>
              </a:ext>
            </a:extLst>
          </p:cNvPr>
          <p:cNvSpPr txBox="1">
            <a:spLocks noGrp="1"/>
          </p:cNvSpPr>
          <p:nvPr>
            <p:ph type="title" idx="4294967295"/>
          </p:nvPr>
        </p:nvSpPr>
        <p:spPr>
          <a:xfrm>
            <a:off x="635000" y="577955"/>
            <a:ext cx="166116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Wildfire smoke is unhealthy. </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But it’s even worse when fires reach urban areas!</a:t>
            </a:r>
          </a:p>
        </p:txBody>
      </p:sp>
      <p:sp>
        <p:nvSpPr>
          <p:cNvPr id="26" name="TextBox 25">
            <a:extLst>
              <a:ext uri="{FF2B5EF4-FFF2-40B4-BE49-F238E27FC236}">
                <a16:creationId xmlns:a16="http://schemas.microsoft.com/office/drawing/2014/main" id="{42F3EA30-877A-6454-E21D-E28A66BA4D6D}"/>
              </a:ext>
            </a:extLst>
          </p:cNvPr>
          <p:cNvSpPr txBox="1"/>
          <p:nvPr/>
        </p:nvSpPr>
        <p:spPr>
          <a:xfrm>
            <a:off x="635000" y="1981200"/>
            <a:ext cx="16611600" cy="1569660"/>
          </a:xfrm>
          <a:prstGeom prst="rect">
            <a:avLst/>
          </a:prstGeom>
          <a:noFill/>
        </p:spPr>
        <p:txBody>
          <a:bodyPr wrap="square" rtlCol="0">
            <a:spAutoFit/>
          </a:bodyPr>
          <a:lstStyle/>
          <a:p>
            <a:pPr defTabSz="291499"/>
            <a:r>
              <a:rPr lang="en-US" sz="2400" dirty="0">
                <a:solidFill>
                  <a:srgbClr val="000000"/>
                </a:solidFill>
                <a:latin typeface="Tenorite" panose="00000500000000000000" pitchFamily="2" charset="0"/>
              </a:rPr>
              <a:t>When wildfires reach urban areas and burn buildings, homes, cars, and chemicals, the smoke contains many more contaminants than smoke from burning forests alone. These are often called Wildland-Urban Interface (WUI) fires. </a:t>
            </a:r>
          </a:p>
          <a:p>
            <a:pPr defTabSz="291499"/>
            <a:endParaRPr lang="en-US" sz="2400" dirty="0">
              <a:solidFill>
                <a:srgbClr val="000000"/>
              </a:solidFill>
              <a:latin typeface="Tenorite" panose="00000500000000000000" pitchFamily="2" charset="0"/>
            </a:endParaRPr>
          </a:p>
          <a:p>
            <a:pPr defTabSz="291499"/>
            <a:r>
              <a:rPr lang="en-US" sz="2400" dirty="0">
                <a:solidFill>
                  <a:srgbClr val="000000"/>
                </a:solidFill>
                <a:latin typeface="Tenorite" panose="00000500000000000000" pitchFamily="2" charset="0"/>
              </a:rPr>
              <a:t>Any exposure to smoke from a fire can affect your health. </a:t>
            </a:r>
          </a:p>
        </p:txBody>
      </p:sp>
      <p:sp>
        <p:nvSpPr>
          <p:cNvPr id="1071" name="Rectangle 1070">
            <a:extLst>
              <a:ext uri="{FF2B5EF4-FFF2-40B4-BE49-F238E27FC236}">
                <a16:creationId xmlns:a16="http://schemas.microsoft.com/office/drawing/2014/main" id="{33A0A3F3-484C-7BE7-4866-61FA322EA7DA}"/>
              </a:ext>
            </a:extLst>
          </p:cNvPr>
          <p:cNvSpPr/>
          <p:nvPr/>
        </p:nvSpPr>
        <p:spPr>
          <a:xfrm>
            <a:off x="863601" y="9343112"/>
            <a:ext cx="16078200" cy="365125"/>
          </a:xfrm>
          <a:custGeom>
            <a:avLst/>
            <a:gdLst>
              <a:gd name="csX0" fmla="*/ 0 w 16078200"/>
              <a:gd name="csY0" fmla="*/ 0 h 365125"/>
              <a:gd name="csX1" fmla="*/ 113143 w 16078200"/>
              <a:gd name="csY1" fmla="*/ 0 h 365125"/>
              <a:gd name="csX2" fmla="*/ 226286 w 16078200"/>
              <a:gd name="csY2" fmla="*/ 0 h 365125"/>
              <a:gd name="csX3" fmla="*/ 1143339 w 16078200"/>
              <a:gd name="csY3" fmla="*/ 0 h 365125"/>
              <a:gd name="csX4" fmla="*/ 1256482 w 16078200"/>
              <a:gd name="csY4" fmla="*/ 0 h 365125"/>
              <a:gd name="csX5" fmla="*/ 2173534 w 16078200"/>
              <a:gd name="csY5" fmla="*/ 0 h 365125"/>
              <a:gd name="csX6" fmla="*/ 2929805 w 16078200"/>
              <a:gd name="csY6" fmla="*/ 0 h 365125"/>
              <a:gd name="csX7" fmla="*/ 3525294 w 16078200"/>
              <a:gd name="csY7" fmla="*/ 0 h 365125"/>
              <a:gd name="csX8" fmla="*/ 4281565 w 16078200"/>
              <a:gd name="csY8" fmla="*/ 0 h 365125"/>
              <a:gd name="csX9" fmla="*/ 4394708 w 16078200"/>
              <a:gd name="csY9" fmla="*/ 0 h 365125"/>
              <a:gd name="csX10" fmla="*/ 4668633 w 16078200"/>
              <a:gd name="csY10" fmla="*/ 0 h 365125"/>
              <a:gd name="csX11" fmla="*/ 5585686 w 16078200"/>
              <a:gd name="csY11" fmla="*/ 0 h 365125"/>
              <a:gd name="csX12" fmla="*/ 6020393 w 16078200"/>
              <a:gd name="csY12" fmla="*/ 0 h 365125"/>
              <a:gd name="csX13" fmla="*/ 6776664 w 16078200"/>
              <a:gd name="csY13" fmla="*/ 0 h 365125"/>
              <a:gd name="csX14" fmla="*/ 7693716 w 16078200"/>
              <a:gd name="csY14" fmla="*/ 0 h 365125"/>
              <a:gd name="csX15" fmla="*/ 7967641 w 16078200"/>
              <a:gd name="csY15" fmla="*/ 0 h 365125"/>
              <a:gd name="csX16" fmla="*/ 8402348 w 16078200"/>
              <a:gd name="csY16" fmla="*/ 0 h 365125"/>
              <a:gd name="csX17" fmla="*/ 8837055 w 16078200"/>
              <a:gd name="csY17" fmla="*/ 0 h 365125"/>
              <a:gd name="csX18" fmla="*/ 9110980 w 16078200"/>
              <a:gd name="csY18" fmla="*/ 0 h 365125"/>
              <a:gd name="csX19" fmla="*/ 9867251 w 16078200"/>
              <a:gd name="csY19" fmla="*/ 0 h 365125"/>
              <a:gd name="csX20" fmla="*/ 10462740 w 16078200"/>
              <a:gd name="csY20" fmla="*/ 0 h 365125"/>
              <a:gd name="csX21" fmla="*/ 10575883 w 16078200"/>
              <a:gd name="csY21" fmla="*/ 0 h 365125"/>
              <a:gd name="csX22" fmla="*/ 11492936 w 16078200"/>
              <a:gd name="csY22" fmla="*/ 0 h 365125"/>
              <a:gd name="csX23" fmla="*/ 12088424 w 16078200"/>
              <a:gd name="csY23" fmla="*/ 0 h 365125"/>
              <a:gd name="csX24" fmla="*/ 13005477 w 16078200"/>
              <a:gd name="csY24" fmla="*/ 0 h 365125"/>
              <a:gd name="csX25" fmla="*/ 13761748 w 16078200"/>
              <a:gd name="csY25" fmla="*/ 0 h 365125"/>
              <a:gd name="csX26" fmla="*/ 14518019 w 16078200"/>
              <a:gd name="csY26" fmla="*/ 0 h 365125"/>
              <a:gd name="csX27" fmla="*/ 14631162 w 16078200"/>
              <a:gd name="csY27" fmla="*/ 0 h 365125"/>
              <a:gd name="csX28" fmla="*/ 15226651 w 16078200"/>
              <a:gd name="csY28" fmla="*/ 0 h 365125"/>
              <a:gd name="csX29" fmla="*/ 16078200 w 16078200"/>
              <a:gd name="csY29" fmla="*/ 0 h 365125"/>
              <a:gd name="csX30" fmla="*/ 16078200 w 16078200"/>
              <a:gd name="csY30" fmla="*/ 365125 h 365125"/>
              <a:gd name="csX31" fmla="*/ 15161147 w 16078200"/>
              <a:gd name="csY31" fmla="*/ 365125 h 365125"/>
              <a:gd name="csX32" fmla="*/ 14404876 w 16078200"/>
              <a:gd name="csY32" fmla="*/ 365125 h 365125"/>
              <a:gd name="csX33" fmla="*/ 13809387 w 16078200"/>
              <a:gd name="csY33" fmla="*/ 365125 h 365125"/>
              <a:gd name="csX34" fmla="*/ 13213898 w 16078200"/>
              <a:gd name="csY34" fmla="*/ 365125 h 365125"/>
              <a:gd name="csX35" fmla="*/ 12296846 w 16078200"/>
              <a:gd name="csY35" fmla="*/ 365125 h 365125"/>
              <a:gd name="csX36" fmla="*/ 11379793 w 16078200"/>
              <a:gd name="csY36" fmla="*/ 365125 h 365125"/>
              <a:gd name="csX37" fmla="*/ 10945086 w 16078200"/>
              <a:gd name="csY37" fmla="*/ 365125 h 365125"/>
              <a:gd name="csX38" fmla="*/ 10510379 w 16078200"/>
              <a:gd name="csY38" fmla="*/ 365125 h 365125"/>
              <a:gd name="csX39" fmla="*/ 9754108 w 16078200"/>
              <a:gd name="csY39" fmla="*/ 365125 h 365125"/>
              <a:gd name="csX40" fmla="*/ 9319401 w 16078200"/>
              <a:gd name="csY40" fmla="*/ 365125 h 365125"/>
              <a:gd name="csX41" fmla="*/ 8723912 w 16078200"/>
              <a:gd name="csY41" fmla="*/ 365125 h 365125"/>
              <a:gd name="csX42" fmla="*/ 7967641 w 16078200"/>
              <a:gd name="csY42" fmla="*/ 365125 h 365125"/>
              <a:gd name="csX43" fmla="*/ 7372152 w 16078200"/>
              <a:gd name="csY43" fmla="*/ 365125 h 365125"/>
              <a:gd name="csX44" fmla="*/ 7098228 w 16078200"/>
              <a:gd name="csY44" fmla="*/ 365125 h 365125"/>
              <a:gd name="csX45" fmla="*/ 6341957 w 16078200"/>
              <a:gd name="csY45" fmla="*/ 365125 h 365125"/>
              <a:gd name="csX46" fmla="*/ 5424904 w 16078200"/>
              <a:gd name="csY46" fmla="*/ 365125 h 365125"/>
              <a:gd name="csX47" fmla="*/ 5150979 w 16078200"/>
              <a:gd name="csY47" fmla="*/ 365125 h 365125"/>
              <a:gd name="csX48" fmla="*/ 4716272 w 16078200"/>
              <a:gd name="csY48" fmla="*/ 365125 h 365125"/>
              <a:gd name="csX49" fmla="*/ 4120783 w 16078200"/>
              <a:gd name="csY49" fmla="*/ 365125 h 365125"/>
              <a:gd name="csX50" fmla="*/ 3846858 w 16078200"/>
              <a:gd name="csY50" fmla="*/ 365125 h 365125"/>
              <a:gd name="csX51" fmla="*/ 3090587 w 16078200"/>
              <a:gd name="csY51" fmla="*/ 365125 h 365125"/>
              <a:gd name="csX52" fmla="*/ 2334316 w 16078200"/>
              <a:gd name="csY52" fmla="*/ 365125 h 365125"/>
              <a:gd name="csX53" fmla="*/ 2060392 w 16078200"/>
              <a:gd name="csY53" fmla="*/ 365125 h 365125"/>
              <a:gd name="csX54" fmla="*/ 1304121 w 16078200"/>
              <a:gd name="csY54" fmla="*/ 365125 h 365125"/>
              <a:gd name="csX55" fmla="*/ 547850 w 16078200"/>
              <a:gd name="csY55" fmla="*/ 365125 h 365125"/>
              <a:gd name="csX56" fmla="*/ 0 w 16078200"/>
              <a:gd name="csY56" fmla="*/ 365125 h 365125"/>
              <a:gd name="csX57" fmla="*/ 0 w 16078200"/>
              <a:gd name="csY57" fmla="*/ 0 h 3651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Lst>
            <a:rect l="l" t="t" r="r" b="b"/>
            <a:pathLst>
              <a:path w="16078200" h="365125" fill="none" extrusionOk="0">
                <a:moveTo>
                  <a:pt x="0" y="0"/>
                </a:moveTo>
                <a:cubicBezTo>
                  <a:pt x="35543" y="-1079"/>
                  <a:pt x="72966" y="10411"/>
                  <a:pt x="113143" y="0"/>
                </a:cubicBezTo>
                <a:cubicBezTo>
                  <a:pt x="153320" y="-10411"/>
                  <a:pt x="175741" y="9200"/>
                  <a:pt x="226286" y="0"/>
                </a:cubicBezTo>
                <a:cubicBezTo>
                  <a:pt x="276831" y="-9200"/>
                  <a:pt x="912199" y="73789"/>
                  <a:pt x="1143339" y="0"/>
                </a:cubicBezTo>
                <a:cubicBezTo>
                  <a:pt x="1374479" y="-73789"/>
                  <a:pt x="1226460" y="2194"/>
                  <a:pt x="1256482" y="0"/>
                </a:cubicBezTo>
                <a:cubicBezTo>
                  <a:pt x="1286504" y="-2194"/>
                  <a:pt x="1852728" y="350"/>
                  <a:pt x="2173534" y="0"/>
                </a:cubicBezTo>
                <a:cubicBezTo>
                  <a:pt x="2494340" y="-350"/>
                  <a:pt x="2717763" y="2750"/>
                  <a:pt x="2929805" y="0"/>
                </a:cubicBezTo>
                <a:cubicBezTo>
                  <a:pt x="3141847" y="-2750"/>
                  <a:pt x="3290355" y="24032"/>
                  <a:pt x="3525294" y="0"/>
                </a:cubicBezTo>
                <a:cubicBezTo>
                  <a:pt x="3760233" y="-24032"/>
                  <a:pt x="4079977" y="5565"/>
                  <a:pt x="4281565" y="0"/>
                </a:cubicBezTo>
                <a:cubicBezTo>
                  <a:pt x="4483153" y="-5565"/>
                  <a:pt x="4344770" y="8723"/>
                  <a:pt x="4394708" y="0"/>
                </a:cubicBezTo>
                <a:cubicBezTo>
                  <a:pt x="4444646" y="-8723"/>
                  <a:pt x="4552570" y="24461"/>
                  <a:pt x="4668633" y="0"/>
                </a:cubicBezTo>
                <a:cubicBezTo>
                  <a:pt x="4784696" y="-24461"/>
                  <a:pt x="5346863" y="103406"/>
                  <a:pt x="5585686" y="0"/>
                </a:cubicBezTo>
                <a:cubicBezTo>
                  <a:pt x="5824509" y="-103406"/>
                  <a:pt x="5888314" y="37802"/>
                  <a:pt x="6020393" y="0"/>
                </a:cubicBezTo>
                <a:cubicBezTo>
                  <a:pt x="6152472" y="-37802"/>
                  <a:pt x="6484371" y="58032"/>
                  <a:pt x="6776664" y="0"/>
                </a:cubicBezTo>
                <a:cubicBezTo>
                  <a:pt x="7068957" y="-58032"/>
                  <a:pt x="7248039" y="32987"/>
                  <a:pt x="7693716" y="0"/>
                </a:cubicBezTo>
                <a:cubicBezTo>
                  <a:pt x="8139393" y="-32987"/>
                  <a:pt x="7899101" y="2285"/>
                  <a:pt x="7967641" y="0"/>
                </a:cubicBezTo>
                <a:cubicBezTo>
                  <a:pt x="8036182" y="-2285"/>
                  <a:pt x="8219093" y="27031"/>
                  <a:pt x="8402348" y="0"/>
                </a:cubicBezTo>
                <a:cubicBezTo>
                  <a:pt x="8585603" y="-27031"/>
                  <a:pt x="8719282" y="52063"/>
                  <a:pt x="8837055" y="0"/>
                </a:cubicBezTo>
                <a:cubicBezTo>
                  <a:pt x="8954828" y="-52063"/>
                  <a:pt x="9010239" y="15038"/>
                  <a:pt x="9110980" y="0"/>
                </a:cubicBezTo>
                <a:cubicBezTo>
                  <a:pt x="9211721" y="-15038"/>
                  <a:pt x="9620356" y="88884"/>
                  <a:pt x="9867251" y="0"/>
                </a:cubicBezTo>
                <a:cubicBezTo>
                  <a:pt x="10114146" y="-88884"/>
                  <a:pt x="10190414" y="37061"/>
                  <a:pt x="10462740" y="0"/>
                </a:cubicBezTo>
                <a:cubicBezTo>
                  <a:pt x="10735066" y="-37061"/>
                  <a:pt x="10526414" y="10853"/>
                  <a:pt x="10575883" y="0"/>
                </a:cubicBezTo>
                <a:cubicBezTo>
                  <a:pt x="10625352" y="-10853"/>
                  <a:pt x="11180024" y="49753"/>
                  <a:pt x="11492936" y="0"/>
                </a:cubicBezTo>
                <a:cubicBezTo>
                  <a:pt x="11805848" y="-49753"/>
                  <a:pt x="11840575" y="31504"/>
                  <a:pt x="12088424" y="0"/>
                </a:cubicBezTo>
                <a:cubicBezTo>
                  <a:pt x="12336273" y="-31504"/>
                  <a:pt x="12602350" y="103007"/>
                  <a:pt x="13005477" y="0"/>
                </a:cubicBezTo>
                <a:cubicBezTo>
                  <a:pt x="13408604" y="-103007"/>
                  <a:pt x="13514992" y="84625"/>
                  <a:pt x="13761748" y="0"/>
                </a:cubicBezTo>
                <a:cubicBezTo>
                  <a:pt x="14008504" y="-84625"/>
                  <a:pt x="14341095" y="26763"/>
                  <a:pt x="14518019" y="0"/>
                </a:cubicBezTo>
                <a:cubicBezTo>
                  <a:pt x="14694943" y="-26763"/>
                  <a:pt x="14593315" y="79"/>
                  <a:pt x="14631162" y="0"/>
                </a:cubicBezTo>
                <a:cubicBezTo>
                  <a:pt x="14669009" y="-79"/>
                  <a:pt x="15090193" y="30547"/>
                  <a:pt x="15226651" y="0"/>
                </a:cubicBezTo>
                <a:cubicBezTo>
                  <a:pt x="15363109" y="-30547"/>
                  <a:pt x="15833108" y="68128"/>
                  <a:pt x="16078200" y="0"/>
                </a:cubicBezTo>
                <a:cubicBezTo>
                  <a:pt x="16111069" y="130267"/>
                  <a:pt x="16052743" y="276878"/>
                  <a:pt x="16078200" y="365125"/>
                </a:cubicBezTo>
                <a:cubicBezTo>
                  <a:pt x="15796457" y="376040"/>
                  <a:pt x="15492005" y="336507"/>
                  <a:pt x="15161147" y="365125"/>
                </a:cubicBezTo>
                <a:cubicBezTo>
                  <a:pt x="14830289" y="393743"/>
                  <a:pt x="14580035" y="325119"/>
                  <a:pt x="14404876" y="365125"/>
                </a:cubicBezTo>
                <a:cubicBezTo>
                  <a:pt x="14229717" y="405131"/>
                  <a:pt x="14027827" y="363788"/>
                  <a:pt x="13809387" y="365125"/>
                </a:cubicBezTo>
                <a:cubicBezTo>
                  <a:pt x="13590947" y="366462"/>
                  <a:pt x="13408344" y="341513"/>
                  <a:pt x="13213898" y="365125"/>
                </a:cubicBezTo>
                <a:cubicBezTo>
                  <a:pt x="13019452" y="388737"/>
                  <a:pt x="12525609" y="289837"/>
                  <a:pt x="12296846" y="365125"/>
                </a:cubicBezTo>
                <a:cubicBezTo>
                  <a:pt x="12068083" y="440413"/>
                  <a:pt x="11691501" y="323766"/>
                  <a:pt x="11379793" y="365125"/>
                </a:cubicBezTo>
                <a:cubicBezTo>
                  <a:pt x="11068085" y="406484"/>
                  <a:pt x="11041886" y="340944"/>
                  <a:pt x="10945086" y="365125"/>
                </a:cubicBezTo>
                <a:cubicBezTo>
                  <a:pt x="10848286" y="389306"/>
                  <a:pt x="10682153" y="313599"/>
                  <a:pt x="10510379" y="365125"/>
                </a:cubicBezTo>
                <a:cubicBezTo>
                  <a:pt x="10338605" y="416651"/>
                  <a:pt x="10114254" y="294131"/>
                  <a:pt x="9754108" y="365125"/>
                </a:cubicBezTo>
                <a:cubicBezTo>
                  <a:pt x="9393962" y="436119"/>
                  <a:pt x="9528285" y="324255"/>
                  <a:pt x="9319401" y="365125"/>
                </a:cubicBezTo>
                <a:cubicBezTo>
                  <a:pt x="9110517" y="405995"/>
                  <a:pt x="8896873" y="315846"/>
                  <a:pt x="8723912" y="365125"/>
                </a:cubicBezTo>
                <a:cubicBezTo>
                  <a:pt x="8550951" y="414404"/>
                  <a:pt x="8341269" y="351447"/>
                  <a:pt x="7967641" y="365125"/>
                </a:cubicBezTo>
                <a:cubicBezTo>
                  <a:pt x="7594013" y="378803"/>
                  <a:pt x="7547353" y="331326"/>
                  <a:pt x="7372152" y="365125"/>
                </a:cubicBezTo>
                <a:cubicBezTo>
                  <a:pt x="7196951" y="398924"/>
                  <a:pt x="7217018" y="364328"/>
                  <a:pt x="7098228" y="365125"/>
                </a:cubicBezTo>
                <a:cubicBezTo>
                  <a:pt x="6979438" y="365922"/>
                  <a:pt x="6684196" y="345049"/>
                  <a:pt x="6341957" y="365125"/>
                </a:cubicBezTo>
                <a:cubicBezTo>
                  <a:pt x="5999718" y="385201"/>
                  <a:pt x="5833561" y="270745"/>
                  <a:pt x="5424904" y="365125"/>
                </a:cubicBezTo>
                <a:cubicBezTo>
                  <a:pt x="5016247" y="459505"/>
                  <a:pt x="5270631" y="339480"/>
                  <a:pt x="5150979" y="365125"/>
                </a:cubicBezTo>
                <a:cubicBezTo>
                  <a:pt x="5031327" y="390770"/>
                  <a:pt x="4890048" y="337196"/>
                  <a:pt x="4716272" y="365125"/>
                </a:cubicBezTo>
                <a:cubicBezTo>
                  <a:pt x="4542496" y="393054"/>
                  <a:pt x="4369346" y="357246"/>
                  <a:pt x="4120783" y="365125"/>
                </a:cubicBezTo>
                <a:cubicBezTo>
                  <a:pt x="3872220" y="373004"/>
                  <a:pt x="3945916" y="361213"/>
                  <a:pt x="3846858" y="365125"/>
                </a:cubicBezTo>
                <a:cubicBezTo>
                  <a:pt x="3747801" y="369037"/>
                  <a:pt x="3285309" y="362977"/>
                  <a:pt x="3090587" y="365125"/>
                </a:cubicBezTo>
                <a:cubicBezTo>
                  <a:pt x="2895865" y="367273"/>
                  <a:pt x="2675669" y="356510"/>
                  <a:pt x="2334316" y="365125"/>
                </a:cubicBezTo>
                <a:cubicBezTo>
                  <a:pt x="1992963" y="373740"/>
                  <a:pt x="2121447" y="349553"/>
                  <a:pt x="2060392" y="365125"/>
                </a:cubicBezTo>
                <a:cubicBezTo>
                  <a:pt x="1999337" y="380697"/>
                  <a:pt x="1567839" y="322888"/>
                  <a:pt x="1304121" y="365125"/>
                </a:cubicBezTo>
                <a:cubicBezTo>
                  <a:pt x="1040403" y="407362"/>
                  <a:pt x="716030" y="326374"/>
                  <a:pt x="547850" y="365125"/>
                </a:cubicBezTo>
                <a:cubicBezTo>
                  <a:pt x="379670" y="403876"/>
                  <a:pt x="231742" y="330809"/>
                  <a:pt x="0" y="365125"/>
                </a:cubicBezTo>
                <a:cubicBezTo>
                  <a:pt x="-17324" y="260941"/>
                  <a:pt x="25477" y="160242"/>
                  <a:pt x="0" y="0"/>
                </a:cubicBezTo>
                <a:close/>
              </a:path>
              <a:path w="16078200" h="365125" stroke="0" extrusionOk="0">
                <a:moveTo>
                  <a:pt x="0" y="0"/>
                </a:moveTo>
                <a:cubicBezTo>
                  <a:pt x="201907" y="-67135"/>
                  <a:pt x="488055" y="48321"/>
                  <a:pt x="756271" y="0"/>
                </a:cubicBezTo>
                <a:cubicBezTo>
                  <a:pt x="1024487" y="-48321"/>
                  <a:pt x="895070" y="15032"/>
                  <a:pt x="1030196" y="0"/>
                </a:cubicBezTo>
                <a:cubicBezTo>
                  <a:pt x="1165322" y="-15032"/>
                  <a:pt x="1457468" y="28720"/>
                  <a:pt x="1625685" y="0"/>
                </a:cubicBezTo>
                <a:cubicBezTo>
                  <a:pt x="1793902" y="-28720"/>
                  <a:pt x="2087265" y="22988"/>
                  <a:pt x="2381956" y="0"/>
                </a:cubicBezTo>
                <a:cubicBezTo>
                  <a:pt x="2676647" y="-22988"/>
                  <a:pt x="2463028" y="11412"/>
                  <a:pt x="2495098" y="0"/>
                </a:cubicBezTo>
                <a:cubicBezTo>
                  <a:pt x="2527168" y="-11412"/>
                  <a:pt x="3221985" y="2564"/>
                  <a:pt x="3412151" y="0"/>
                </a:cubicBezTo>
                <a:cubicBezTo>
                  <a:pt x="3602317" y="-2564"/>
                  <a:pt x="3711730" y="43679"/>
                  <a:pt x="3846858" y="0"/>
                </a:cubicBezTo>
                <a:cubicBezTo>
                  <a:pt x="3981986" y="-43679"/>
                  <a:pt x="4152354" y="31113"/>
                  <a:pt x="4281565" y="0"/>
                </a:cubicBezTo>
                <a:cubicBezTo>
                  <a:pt x="4410776" y="-31113"/>
                  <a:pt x="4607075" y="59330"/>
                  <a:pt x="4877054" y="0"/>
                </a:cubicBezTo>
                <a:cubicBezTo>
                  <a:pt x="5147033" y="-59330"/>
                  <a:pt x="5296946" y="37884"/>
                  <a:pt x="5472543" y="0"/>
                </a:cubicBezTo>
                <a:cubicBezTo>
                  <a:pt x="5648140" y="-37884"/>
                  <a:pt x="5947000" y="51700"/>
                  <a:pt x="6068032" y="0"/>
                </a:cubicBezTo>
                <a:cubicBezTo>
                  <a:pt x="6189064" y="-51700"/>
                  <a:pt x="6542606" y="36089"/>
                  <a:pt x="6663521" y="0"/>
                </a:cubicBezTo>
                <a:cubicBezTo>
                  <a:pt x="6784436" y="-36089"/>
                  <a:pt x="6748969" y="872"/>
                  <a:pt x="6776664" y="0"/>
                </a:cubicBezTo>
                <a:cubicBezTo>
                  <a:pt x="6804359" y="-872"/>
                  <a:pt x="7092692" y="3953"/>
                  <a:pt x="7211370" y="0"/>
                </a:cubicBezTo>
                <a:cubicBezTo>
                  <a:pt x="7330048" y="-3953"/>
                  <a:pt x="7786057" y="102074"/>
                  <a:pt x="8128423" y="0"/>
                </a:cubicBezTo>
                <a:cubicBezTo>
                  <a:pt x="8470789" y="-102074"/>
                  <a:pt x="8194905" y="3318"/>
                  <a:pt x="8241566" y="0"/>
                </a:cubicBezTo>
                <a:cubicBezTo>
                  <a:pt x="8288227" y="-3318"/>
                  <a:pt x="8557247" y="15290"/>
                  <a:pt x="8837055" y="0"/>
                </a:cubicBezTo>
                <a:cubicBezTo>
                  <a:pt x="9116863" y="-15290"/>
                  <a:pt x="8903214" y="2893"/>
                  <a:pt x="8950198" y="0"/>
                </a:cubicBezTo>
                <a:cubicBezTo>
                  <a:pt x="8997182" y="-2893"/>
                  <a:pt x="9023243" y="13570"/>
                  <a:pt x="9063341" y="0"/>
                </a:cubicBezTo>
                <a:cubicBezTo>
                  <a:pt x="9103439" y="-13570"/>
                  <a:pt x="9402747" y="32928"/>
                  <a:pt x="9658830" y="0"/>
                </a:cubicBezTo>
                <a:cubicBezTo>
                  <a:pt x="9914913" y="-32928"/>
                  <a:pt x="9953602" y="26414"/>
                  <a:pt x="10093537" y="0"/>
                </a:cubicBezTo>
                <a:cubicBezTo>
                  <a:pt x="10233472" y="-26414"/>
                  <a:pt x="10697809" y="73972"/>
                  <a:pt x="11010590" y="0"/>
                </a:cubicBezTo>
                <a:cubicBezTo>
                  <a:pt x="11323371" y="-73972"/>
                  <a:pt x="11355391" y="17276"/>
                  <a:pt x="11445296" y="0"/>
                </a:cubicBezTo>
                <a:cubicBezTo>
                  <a:pt x="11535201" y="-17276"/>
                  <a:pt x="12014033" y="96261"/>
                  <a:pt x="12362349" y="0"/>
                </a:cubicBezTo>
                <a:cubicBezTo>
                  <a:pt x="12710665" y="-96261"/>
                  <a:pt x="12591318" y="42846"/>
                  <a:pt x="12797056" y="0"/>
                </a:cubicBezTo>
                <a:cubicBezTo>
                  <a:pt x="13002794" y="-42846"/>
                  <a:pt x="13301772" y="42061"/>
                  <a:pt x="13714109" y="0"/>
                </a:cubicBezTo>
                <a:cubicBezTo>
                  <a:pt x="14126446" y="-42061"/>
                  <a:pt x="14299577" y="62562"/>
                  <a:pt x="14470380" y="0"/>
                </a:cubicBezTo>
                <a:cubicBezTo>
                  <a:pt x="14641183" y="-62562"/>
                  <a:pt x="14553772" y="3635"/>
                  <a:pt x="14583523" y="0"/>
                </a:cubicBezTo>
                <a:cubicBezTo>
                  <a:pt x="14613274" y="-3635"/>
                  <a:pt x="14889205" y="36334"/>
                  <a:pt x="15018230" y="0"/>
                </a:cubicBezTo>
                <a:cubicBezTo>
                  <a:pt x="15147255" y="-36334"/>
                  <a:pt x="15842824" y="12579"/>
                  <a:pt x="16078200" y="0"/>
                </a:cubicBezTo>
                <a:cubicBezTo>
                  <a:pt x="16120075" y="129631"/>
                  <a:pt x="16041822" y="269271"/>
                  <a:pt x="16078200" y="365125"/>
                </a:cubicBezTo>
                <a:cubicBezTo>
                  <a:pt x="16044453" y="365735"/>
                  <a:pt x="16011394" y="353041"/>
                  <a:pt x="15965057" y="365125"/>
                </a:cubicBezTo>
                <a:cubicBezTo>
                  <a:pt x="15918720" y="377209"/>
                  <a:pt x="15524253" y="365021"/>
                  <a:pt x="15369568" y="365125"/>
                </a:cubicBezTo>
                <a:cubicBezTo>
                  <a:pt x="15214883" y="365229"/>
                  <a:pt x="14794960" y="262141"/>
                  <a:pt x="14452515" y="365125"/>
                </a:cubicBezTo>
                <a:cubicBezTo>
                  <a:pt x="14110070" y="468109"/>
                  <a:pt x="13872292" y="358073"/>
                  <a:pt x="13535462" y="365125"/>
                </a:cubicBezTo>
                <a:cubicBezTo>
                  <a:pt x="13198632" y="372177"/>
                  <a:pt x="13300419" y="362296"/>
                  <a:pt x="13100756" y="365125"/>
                </a:cubicBezTo>
                <a:cubicBezTo>
                  <a:pt x="12901093" y="367954"/>
                  <a:pt x="12451759" y="289104"/>
                  <a:pt x="12183703" y="365125"/>
                </a:cubicBezTo>
                <a:cubicBezTo>
                  <a:pt x="11915647" y="441146"/>
                  <a:pt x="12028670" y="357810"/>
                  <a:pt x="11909778" y="365125"/>
                </a:cubicBezTo>
                <a:cubicBezTo>
                  <a:pt x="11790887" y="372440"/>
                  <a:pt x="11849504" y="358886"/>
                  <a:pt x="11796635" y="365125"/>
                </a:cubicBezTo>
                <a:cubicBezTo>
                  <a:pt x="11743766" y="371364"/>
                  <a:pt x="11492687" y="331715"/>
                  <a:pt x="11201146" y="365125"/>
                </a:cubicBezTo>
                <a:cubicBezTo>
                  <a:pt x="10909605" y="398535"/>
                  <a:pt x="10860992" y="340290"/>
                  <a:pt x="10766439" y="365125"/>
                </a:cubicBezTo>
                <a:cubicBezTo>
                  <a:pt x="10671886" y="389960"/>
                  <a:pt x="10467319" y="348297"/>
                  <a:pt x="10331732" y="365125"/>
                </a:cubicBezTo>
                <a:cubicBezTo>
                  <a:pt x="10196145" y="381953"/>
                  <a:pt x="10264668" y="358915"/>
                  <a:pt x="10218589" y="365125"/>
                </a:cubicBezTo>
                <a:cubicBezTo>
                  <a:pt x="10172510" y="371335"/>
                  <a:pt x="10070653" y="358106"/>
                  <a:pt x="9944664" y="365125"/>
                </a:cubicBezTo>
                <a:cubicBezTo>
                  <a:pt x="9818676" y="372144"/>
                  <a:pt x="9792684" y="354303"/>
                  <a:pt x="9670740" y="365125"/>
                </a:cubicBezTo>
                <a:cubicBezTo>
                  <a:pt x="9548796" y="375947"/>
                  <a:pt x="9581144" y="354767"/>
                  <a:pt x="9557597" y="365125"/>
                </a:cubicBezTo>
                <a:cubicBezTo>
                  <a:pt x="9534050" y="375483"/>
                  <a:pt x="9499316" y="352521"/>
                  <a:pt x="9444454" y="365125"/>
                </a:cubicBezTo>
                <a:cubicBezTo>
                  <a:pt x="9389592" y="377729"/>
                  <a:pt x="9362800" y="363669"/>
                  <a:pt x="9331311" y="365125"/>
                </a:cubicBezTo>
                <a:cubicBezTo>
                  <a:pt x="9299822" y="366581"/>
                  <a:pt x="8832188" y="359075"/>
                  <a:pt x="8575040" y="365125"/>
                </a:cubicBezTo>
                <a:cubicBezTo>
                  <a:pt x="8317892" y="371175"/>
                  <a:pt x="7897915" y="294012"/>
                  <a:pt x="7657987" y="365125"/>
                </a:cubicBezTo>
                <a:cubicBezTo>
                  <a:pt x="7418059" y="436238"/>
                  <a:pt x="7595620" y="352394"/>
                  <a:pt x="7544844" y="365125"/>
                </a:cubicBezTo>
                <a:cubicBezTo>
                  <a:pt x="7494068" y="377856"/>
                  <a:pt x="7470597" y="354737"/>
                  <a:pt x="7431701" y="365125"/>
                </a:cubicBezTo>
                <a:cubicBezTo>
                  <a:pt x="7392805" y="375513"/>
                  <a:pt x="7371836" y="356654"/>
                  <a:pt x="7318558" y="365125"/>
                </a:cubicBezTo>
                <a:cubicBezTo>
                  <a:pt x="7265280" y="373596"/>
                  <a:pt x="6867723" y="332390"/>
                  <a:pt x="6723070" y="365125"/>
                </a:cubicBezTo>
                <a:cubicBezTo>
                  <a:pt x="6578417" y="397860"/>
                  <a:pt x="6414374" y="315541"/>
                  <a:pt x="6127581" y="365125"/>
                </a:cubicBezTo>
                <a:cubicBezTo>
                  <a:pt x="5840788" y="414709"/>
                  <a:pt x="5953418" y="339600"/>
                  <a:pt x="5853656" y="365125"/>
                </a:cubicBezTo>
                <a:cubicBezTo>
                  <a:pt x="5753895" y="390650"/>
                  <a:pt x="5603712" y="332117"/>
                  <a:pt x="5418949" y="365125"/>
                </a:cubicBezTo>
                <a:cubicBezTo>
                  <a:pt x="5234186" y="398133"/>
                  <a:pt x="5083337" y="309746"/>
                  <a:pt x="4823460" y="365125"/>
                </a:cubicBezTo>
                <a:cubicBezTo>
                  <a:pt x="4563583" y="420504"/>
                  <a:pt x="4443903" y="295592"/>
                  <a:pt x="4227971" y="365125"/>
                </a:cubicBezTo>
                <a:cubicBezTo>
                  <a:pt x="4012039" y="434658"/>
                  <a:pt x="3723564" y="316712"/>
                  <a:pt x="3310918" y="365125"/>
                </a:cubicBezTo>
                <a:cubicBezTo>
                  <a:pt x="2898272" y="413538"/>
                  <a:pt x="3166535" y="349673"/>
                  <a:pt x="3036993" y="365125"/>
                </a:cubicBezTo>
                <a:cubicBezTo>
                  <a:pt x="2907452" y="380577"/>
                  <a:pt x="2896564" y="337545"/>
                  <a:pt x="2763068" y="365125"/>
                </a:cubicBezTo>
                <a:cubicBezTo>
                  <a:pt x="2629572" y="392705"/>
                  <a:pt x="2252110" y="359699"/>
                  <a:pt x="1846016" y="365125"/>
                </a:cubicBezTo>
                <a:cubicBezTo>
                  <a:pt x="1439922" y="370551"/>
                  <a:pt x="1778100" y="354783"/>
                  <a:pt x="1732873" y="365125"/>
                </a:cubicBezTo>
                <a:cubicBezTo>
                  <a:pt x="1687646" y="375467"/>
                  <a:pt x="1291473" y="321479"/>
                  <a:pt x="1137384" y="365125"/>
                </a:cubicBezTo>
                <a:cubicBezTo>
                  <a:pt x="983295" y="408771"/>
                  <a:pt x="857794" y="335505"/>
                  <a:pt x="702677" y="365125"/>
                </a:cubicBezTo>
                <a:cubicBezTo>
                  <a:pt x="547560" y="394745"/>
                  <a:pt x="641195" y="361887"/>
                  <a:pt x="589534" y="365125"/>
                </a:cubicBezTo>
                <a:cubicBezTo>
                  <a:pt x="537873" y="368363"/>
                  <a:pt x="128110" y="335071"/>
                  <a:pt x="0" y="365125"/>
                </a:cubicBezTo>
                <a:cubicBezTo>
                  <a:pt x="-14016" y="194798"/>
                  <a:pt x="23651" y="136601"/>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291499">
              <a:defRPr/>
            </a:pPr>
            <a:r>
              <a:rPr lang="en-US" sz="2800" b="1" dirty="0">
                <a:solidFill>
                  <a:srgbClr val="000000"/>
                </a:solidFill>
                <a:latin typeface="Tenorite" panose="00000500000000000000" pitchFamily="2" charset="0"/>
              </a:rPr>
              <a:t>Minimize smoke exposure to protect your health during all fires, but especially during urban fires.</a:t>
            </a:r>
          </a:p>
        </p:txBody>
      </p:sp>
      <p:sp>
        <p:nvSpPr>
          <p:cNvPr id="1072" name="Rectangle 1071">
            <a:extLst>
              <a:ext uri="{FF2B5EF4-FFF2-40B4-BE49-F238E27FC236}">
                <a16:creationId xmlns:a16="http://schemas.microsoft.com/office/drawing/2014/main" id="{BF425207-150B-6EA7-B3F1-AB856735879D}"/>
              </a:ext>
            </a:extLst>
          </p:cNvPr>
          <p:cNvSpPr/>
          <p:nvPr/>
        </p:nvSpPr>
        <p:spPr>
          <a:xfrm rot="21332067">
            <a:off x="878444" y="8815665"/>
            <a:ext cx="1885271" cy="454744"/>
          </a:xfrm>
          <a:custGeom>
            <a:avLst/>
            <a:gdLst>
              <a:gd name="csX0" fmla="*/ 0 w 1885271"/>
              <a:gd name="csY0" fmla="*/ 0 h 454744"/>
              <a:gd name="csX1" fmla="*/ 471318 w 1885271"/>
              <a:gd name="csY1" fmla="*/ 0 h 454744"/>
              <a:gd name="csX2" fmla="*/ 904930 w 1885271"/>
              <a:gd name="csY2" fmla="*/ 0 h 454744"/>
              <a:gd name="csX3" fmla="*/ 1413953 w 1885271"/>
              <a:gd name="csY3" fmla="*/ 0 h 454744"/>
              <a:gd name="csX4" fmla="*/ 1885271 w 1885271"/>
              <a:gd name="csY4" fmla="*/ 0 h 454744"/>
              <a:gd name="csX5" fmla="*/ 1885271 w 1885271"/>
              <a:gd name="csY5" fmla="*/ 454744 h 454744"/>
              <a:gd name="csX6" fmla="*/ 1470511 w 1885271"/>
              <a:gd name="csY6" fmla="*/ 454744 h 454744"/>
              <a:gd name="csX7" fmla="*/ 1018046 w 1885271"/>
              <a:gd name="csY7" fmla="*/ 454744 h 454744"/>
              <a:gd name="csX8" fmla="*/ 527876 w 1885271"/>
              <a:gd name="csY8" fmla="*/ 454744 h 454744"/>
              <a:gd name="csX9" fmla="*/ 0 w 1885271"/>
              <a:gd name="csY9" fmla="*/ 454744 h 454744"/>
              <a:gd name="csX10" fmla="*/ 0 w 1885271"/>
              <a:gd name="csY10" fmla="*/ 0 h 4547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85271" h="454744" fill="none" extrusionOk="0">
                <a:moveTo>
                  <a:pt x="0" y="0"/>
                </a:moveTo>
                <a:cubicBezTo>
                  <a:pt x="122044" y="-12336"/>
                  <a:pt x="250859" y="27523"/>
                  <a:pt x="471318" y="0"/>
                </a:cubicBezTo>
                <a:cubicBezTo>
                  <a:pt x="691777" y="-27523"/>
                  <a:pt x="813104" y="22927"/>
                  <a:pt x="904930" y="0"/>
                </a:cubicBezTo>
                <a:cubicBezTo>
                  <a:pt x="996756" y="-22927"/>
                  <a:pt x="1187075" y="25955"/>
                  <a:pt x="1413953" y="0"/>
                </a:cubicBezTo>
                <a:cubicBezTo>
                  <a:pt x="1640831" y="-25955"/>
                  <a:pt x="1675548" y="39966"/>
                  <a:pt x="1885271" y="0"/>
                </a:cubicBezTo>
                <a:cubicBezTo>
                  <a:pt x="1913527" y="98896"/>
                  <a:pt x="1879797" y="343504"/>
                  <a:pt x="1885271" y="454744"/>
                </a:cubicBezTo>
                <a:cubicBezTo>
                  <a:pt x="1773678" y="489380"/>
                  <a:pt x="1562111" y="421612"/>
                  <a:pt x="1470511" y="454744"/>
                </a:cubicBezTo>
                <a:cubicBezTo>
                  <a:pt x="1378911" y="487876"/>
                  <a:pt x="1173427" y="415339"/>
                  <a:pt x="1018046" y="454744"/>
                </a:cubicBezTo>
                <a:cubicBezTo>
                  <a:pt x="862666" y="494149"/>
                  <a:pt x="725528" y="441198"/>
                  <a:pt x="527876" y="454744"/>
                </a:cubicBezTo>
                <a:cubicBezTo>
                  <a:pt x="330224" y="468290"/>
                  <a:pt x="256928" y="452352"/>
                  <a:pt x="0" y="454744"/>
                </a:cubicBezTo>
                <a:cubicBezTo>
                  <a:pt x="-44118" y="240237"/>
                  <a:pt x="39156" y="225121"/>
                  <a:pt x="0" y="0"/>
                </a:cubicBezTo>
                <a:close/>
              </a:path>
              <a:path w="1885271" h="454744" stroke="0" extrusionOk="0">
                <a:moveTo>
                  <a:pt x="0" y="0"/>
                </a:moveTo>
                <a:cubicBezTo>
                  <a:pt x="106639" y="-6243"/>
                  <a:pt x="335159" y="49845"/>
                  <a:pt x="509023" y="0"/>
                </a:cubicBezTo>
                <a:cubicBezTo>
                  <a:pt x="682887" y="-49845"/>
                  <a:pt x="870660" y="3510"/>
                  <a:pt x="999194" y="0"/>
                </a:cubicBezTo>
                <a:cubicBezTo>
                  <a:pt x="1127728" y="-3510"/>
                  <a:pt x="1242908" y="31299"/>
                  <a:pt x="1470511" y="0"/>
                </a:cubicBezTo>
                <a:cubicBezTo>
                  <a:pt x="1698114" y="-31299"/>
                  <a:pt x="1767656" y="21180"/>
                  <a:pt x="1885271" y="0"/>
                </a:cubicBezTo>
                <a:cubicBezTo>
                  <a:pt x="1892612" y="141969"/>
                  <a:pt x="1856276" y="268355"/>
                  <a:pt x="1885271" y="454744"/>
                </a:cubicBezTo>
                <a:cubicBezTo>
                  <a:pt x="1706089" y="487754"/>
                  <a:pt x="1520994" y="404666"/>
                  <a:pt x="1395101" y="454744"/>
                </a:cubicBezTo>
                <a:cubicBezTo>
                  <a:pt x="1269208" y="504822"/>
                  <a:pt x="1104139" y="407116"/>
                  <a:pt x="923783" y="454744"/>
                </a:cubicBezTo>
                <a:cubicBezTo>
                  <a:pt x="743427" y="502372"/>
                  <a:pt x="680314" y="442315"/>
                  <a:pt x="471318" y="454744"/>
                </a:cubicBezTo>
                <a:cubicBezTo>
                  <a:pt x="262322" y="467173"/>
                  <a:pt x="208176" y="422583"/>
                  <a:pt x="0" y="454744"/>
                </a:cubicBezTo>
                <a:cubicBezTo>
                  <a:pt x="-4097" y="229497"/>
                  <a:pt x="20559" y="14394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1499">
              <a:defRPr/>
            </a:pPr>
            <a:r>
              <a:rPr lang="en-US" sz="2800" b="1" dirty="0">
                <a:solidFill>
                  <a:srgbClr val="000000"/>
                </a:solidFill>
                <a:latin typeface="Tenorite" panose="00000500000000000000" pitchFamily="2" charset="0"/>
              </a:rPr>
              <a:t>Key point! </a:t>
            </a:r>
          </a:p>
        </p:txBody>
      </p:sp>
      <p:pic>
        <p:nvPicPr>
          <p:cNvPr id="2" name="Picture 1">
            <a:extLst>
              <a:ext uri="{FF2B5EF4-FFF2-40B4-BE49-F238E27FC236}">
                <a16:creationId xmlns:a16="http://schemas.microsoft.com/office/drawing/2014/main" id="{4B3A51FD-37C0-C03C-206F-7A3DADC33355}"/>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2588075" y="8433455"/>
            <a:ext cx="1219164" cy="1219164"/>
          </a:xfrm>
          <a:prstGeom prst="rect">
            <a:avLst/>
          </a:prstGeom>
        </p:spPr>
      </p:pic>
      <p:sp>
        <p:nvSpPr>
          <p:cNvPr id="4" name="Slide Number Placeholder 3">
            <a:extLst>
              <a:ext uri="{FF2B5EF4-FFF2-40B4-BE49-F238E27FC236}">
                <a16:creationId xmlns:a16="http://schemas.microsoft.com/office/drawing/2014/main" id="{6AAEA557-58F8-AE48-6F6F-32BA009B7C7D}"/>
              </a:ext>
            </a:extLst>
          </p:cNvPr>
          <p:cNvSpPr>
            <a:spLocks noGrp="1"/>
          </p:cNvSpPr>
          <p:nvPr>
            <p:ph type="sldNum" sz="quarter" idx="12"/>
          </p:nvPr>
        </p:nvSpPr>
        <p:spPr>
          <a:xfrm>
            <a:off x="15646400" y="9513782"/>
            <a:ext cx="2133600" cy="365125"/>
          </a:xfrm>
        </p:spPr>
        <p:txBody>
          <a:bodyPr/>
          <a:lstStyle/>
          <a:p>
            <a:pPr defTabSz="291499">
              <a:defRPr/>
            </a:pPr>
            <a:fld id="{6D22F896-40B5-4ADD-8801-0D06FADFA095}" type="slidenum">
              <a:rPr lang="en-US" sz="1400">
                <a:solidFill>
                  <a:srgbClr val="000000"/>
                </a:solidFill>
                <a:latin typeface="Calibri" panose="020F0502020204030204"/>
              </a:rPr>
              <a:pPr defTabSz="291499">
                <a:defRPr/>
              </a:pPr>
              <a:t>3</a:t>
            </a:fld>
            <a:endParaRPr lang="en-US" sz="1400" dirty="0">
              <a:solidFill>
                <a:srgbClr val="000000"/>
              </a:solidFill>
              <a:latin typeface="Calibri" panose="020F0502020204030204"/>
            </a:endParaRPr>
          </a:p>
        </p:txBody>
      </p:sp>
      <p:pic>
        <p:nvPicPr>
          <p:cNvPr id="15" name="Picture 14">
            <a:extLst>
              <a:ext uri="{FF2B5EF4-FFF2-40B4-BE49-F238E27FC236}">
                <a16:creationId xmlns:a16="http://schemas.microsoft.com/office/drawing/2014/main" id="{0C0B4990-8D3D-CA87-9369-5BB918C201DD}"/>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2165273" y="4060035"/>
            <a:ext cx="1738612" cy="1738612"/>
          </a:xfrm>
          <a:prstGeom prst="rect">
            <a:avLst/>
          </a:prstGeom>
        </p:spPr>
      </p:pic>
      <p:pic>
        <p:nvPicPr>
          <p:cNvPr id="1057" name="Graphic 1056" descr="Car outline">
            <a:extLst>
              <a:ext uri="{FF2B5EF4-FFF2-40B4-BE49-F238E27FC236}">
                <a16:creationId xmlns:a16="http://schemas.microsoft.com/office/drawing/2014/main" id="{CEF01003-AA8C-967A-F63A-7B4E7E6BD20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886422" y="5110538"/>
            <a:ext cx="628050" cy="628050"/>
          </a:xfrm>
          <a:prstGeom prst="rect">
            <a:avLst/>
          </a:prstGeom>
        </p:spPr>
      </p:pic>
      <p:pic>
        <p:nvPicPr>
          <p:cNvPr id="1059" name="Picture 1058">
            <a:extLst>
              <a:ext uri="{FF2B5EF4-FFF2-40B4-BE49-F238E27FC236}">
                <a16:creationId xmlns:a16="http://schemas.microsoft.com/office/drawing/2014/main" id="{23FC329C-E380-4EF6-2824-3BE0C3D0473A}"/>
              </a:ext>
            </a:extLst>
          </p:cNvPr>
          <p:cNvPicPr>
            <a:picLocks noChangeAspect="1"/>
          </p:cNvPicPr>
          <p:nvPr/>
        </p:nvPicPr>
        <p:blipFill>
          <a:blip r:embed="rId6"/>
          <a:stretch>
            <a:fillRect/>
          </a:stretch>
        </p:blipFill>
        <p:spPr>
          <a:xfrm>
            <a:off x="11317404" y="4715133"/>
            <a:ext cx="928085" cy="928085"/>
          </a:xfrm>
          <a:prstGeom prst="rect">
            <a:avLst/>
          </a:prstGeom>
        </p:spPr>
      </p:pic>
      <p:grpSp>
        <p:nvGrpSpPr>
          <p:cNvPr id="1066" name="Group 1065">
            <a:extLst>
              <a:ext uri="{FF2B5EF4-FFF2-40B4-BE49-F238E27FC236}">
                <a16:creationId xmlns:a16="http://schemas.microsoft.com/office/drawing/2014/main" id="{A95C83A5-0E40-F3AF-377D-34D5764281F6}"/>
              </a:ext>
            </a:extLst>
          </p:cNvPr>
          <p:cNvGrpSpPr/>
          <p:nvPr/>
        </p:nvGrpSpPr>
        <p:grpSpPr>
          <a:xfrm>
            <a:off x="3665670" y="4166457"/>
            <a:ext cx="2885827" cy="1845500"/>
            <a:chOff x="808721" y="4811604"/>
            <a:chExt cx="2384904" cy="1420763"/>
          </a:xfrm>
        </p:grpSpPr>
        <p:pic>
          <p:nvPicPr>
            <p:cNvPr id="1064" name="Picture 1063">
              <a:extLst>
                <a:ext uri="{FF2B5EF4-FFF2-40B4-BE49-F238E27FC236}">
                  <a16:creationId xmlns:a16="http://schemas.microsoft.com/office/drawing/2014/main" id="{0992025B-C78D-6A5B-4534-CA6BC7C9FE5B}"/>
                </a:ext>
              </a:extLst>
            </p:cNvPr>
            <p:cNvPicPr>
              <a:picLocks noChangeAspect="1"/>
            </p:cNvPicPr>
            <p:nvPr/>
          </p:nvPicPr>
          <p:blipFill>
            <a:blip r:embed="rId7"/>
            <a:srcRect t="38198" r="79629" b="37578"/>
            <a:stretch>
              <a:fillRect/>
            </a:stretch>
          </p:blipFill>
          <p:spPr>
            <a:xfrm flipH="1">
              <a:off x="2001173" y="4814423"/>
              <a:ext cx="1192452" cy="1417944"/>
            </a:xfrm>
            <a:prstGeom prst="rect">
              <a:avLst/>
            </a:prstGeom>
          </p:spPr>
        </p:pic>
        <p:pic>
          <p:nvPicPr>
            <p:cNvPr id="1065" name="Picture 1064">
              <a:extLst>
                <a:ext uri="{FF2B5EF4-FFF2-40B4-BE49-F238E27FC236}">
                  <a16:creationId xmlns:a16="http://schemas.microsoft.com/office/drawing/2014/main" id="{2E54A966-828C-CDA5-DEEC-EAA81456DA0D}"/>
                </a:ext>
              </a:extLst>
            </p:cNvPr>
            <p:cNvPicPr>
              <a:picLocks noChangeAspect="1"/>
            </p:cNvPicPr>
            <p:nvPr/>
          </p:nvPicPr>
          <p:blipFill>
            <a:blip r:embed="rId7"/>
            <a:srcRect t="38198" r="79629" b="37578"/>
            <a:stretch>
              <a:fillRect/>
            </a:stretch>
          </p:blipFill>
          <p:spPr>
            <a:xfrm>
              <a:off x="808721" y="4811604"/>
              <a:ext cx="1192452" cy="1417944"/>
            </a:xfrm>
            <a:prstGeom prst="rect">
              <a:avLst/>
            </a:prstGeom>
          </p:spPr>
        </p:pic>
      </p:grpSp>
      <p:pic>
        <p:nvPicPr>
          <p:cNvPr id="1070" name="Picture 1069">
            <a:extLst>
              <a:ext uri="{FF2B5EF4-FFF2-40B4-BE49-F238E27FC236}">
                <a16:creationId xmlns:a16="http://schemas.microsoft.com/office/drawing/2014/main" id="{7E2C0342-680C-5811-273F-83A0A23F167A}"/>
              </a:ext>
            </a:extLst>
          </p:cNvPr>
          <p:cNvPicPr>
            <a:picLocks noChangeAspect="1"/>
          </p:cNvPicPr>
          <p:nvPr/>
        </p:nvPicPr>
        <p:blipFill>
          <a:blip r:embed="rId8"/>
          <a:stretch>
            <a:fillRect/>
          </a:stretch>
        </p:blipFill>
        <p:spPr>
          <a:xfrm>
            <a:off x="13886422" y="4656668"/>
            <a:ext cx="641181" cy="641181"/>
          </a:xfrm>
          <a:prstGeom prst="rect">
            <a:avLst/>
          </a:prstGeom>
        </p:spPr>
      </p:pic>
      <p:sp>
        <p:nvSpPr>
          <p:cNvPr id="1073" name="TextBox 1072">
            <a:extLst>
              <a:ext uri="{FF2B5EF4-FFF2-40B4-BE49-F238E27FC236}">
                <a16:creationId xmlns:a16="http://schemas.microsoft.com/office/drawing/2014/main" id="{2C18795B-9A52-EAC7-EF69-E50AC34BF1F5}"/>
              </a:ext>
            </a:extLst>
          </p:cNvPr>
          <p:cNvSpPr txBox="1"/>
          <p:nvPr/>
        </p:nvSpPr>
        <p:spPr>
          <a:xfrm>
            <a:off x="1854200" y="3751937"/>
            <a:ext cx="6400800" cy="461665"/>
          </a:xfrm>
          <a:prstGeom prst="rect">
            <a:avLst/>
          </a:prstGeom>
          <a:solidFill>
            <a:schemeClr val="accent6">
              <a:lumMod val="40000"/>
              <a:lumOff val="60000"/>
            </a:schemeClr>
          </a:solidFill>
        </p:spPr>
        <p:txBody>
          <a:bodyPr wrap="square" rtlCol="0" anchor="ctr">
            <a:spAutoFit/>
          </a:bodyPr>
          <a:lstStyle/>
          <a:p>
            <a:pPr algn="ctr"/>
            <a:r>
              <a:rPr lang="en-US" sz="2400" b="1" dirty="0">
                <a:latin typeface="Tenorite" panose="00000500000000000000" pitchFamily="2" charset="0"/>
              </a:rPr>
              <a:t>Unhealthy smoke to breathe</a:t>
            </a:r>
          </a:p>
        </p:txBody>
      </p:sp>
      <p:sp>
        <p:nvSpPr>
          <p:cNvPr id="1074" name="TextBox 1073">
            <a:extLst>
              <a:ext uri="{FF2B5EF4-FFF2-40B4-BE49-F238E27FC236}">
                <a16:creationId xmlns:a16="http://schemas.microsoft.com/office/drawing/2014/main" id="{48CF38EA-59EA-2E06-1194-F80931DEE4A5}"/>
              </a:ext>
            </a:extLst>
          </p:cNvPr>
          <p:cNvSpPr txBox="1"/>
          <p:nvPr/>
        </p:nvSpPr>
        <p:spPr>
          <a:xfrm>
            <a:off x="9779000" y="3720680"/>
            <a:ext cx="6400800" cy="461665"/>
          </a:xfrm>
          <a:prstGeom prst="rect">
            <a:avLst/>
          </a:prstGeom>
          <a:solidFill>
            <a:schemeClr val="accent6">
              <a:lumMod val="40000"/>
              <a:lumOff val="60000"/>
            </a:schemeClr>
          </a:solidFill>
        </p:spPr>
        <p:txBody>
          <a:bodyPr wrap="square" rtlCol="0" anchor="ctr">
            <a:spAutoFit/>
          </a:bodyPr>
          <a:lstStyle/>
          <a:p>
            <a:pPr algn="ctr"/>
            <a:r>
              <a:rPr lang="en-US" sz="2400" b="1" dirty="0">
                <a:latin typeface="Tenorite" panose="00000500000000000000" pitchFamily="2" charset="0"/>
              </a:rPr>
              <a:t>Even more unhealthy smoke to breathe</a:t>
            </a:r>
          </a:p>
        </p:txBody>
      </p:sp>
      <p:pic>
        <p:nvPicPr>
          <p:cNvPr id="1076" name="Graphic 1075" descr="Arrow Right outline">
            <a:extLst>
              <a:ext uri="{FF2B5EF4-FFF2-40B4-BE49-F238E27FC236}">
                <a16:creationId xmlns:a16="http://schemas.microsoft.com/office/drawing/2014/main" id="{D30C391E-3BE3-78AA-FA2A-2A8B0F63C39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499795" y="3465564"/>
            <a:ext cx="1034409" cy="1034409"/>
          </a:xfrm>
          <a:prstGeom prst="rect">
            <a:avLst/>
          </a:prstGeom>
        </p:spPr>
      </p:pic>
      <p:sp>
        <p:nvSpPr>
          <p:cNvPr id="1078" name="TextBox 1077">
            <a:extLst>
              <a:ext uri="{FF2B5EF4-FFF2-40B4-BE49-F238E27FC236}">
                <a16:creationId xmlns:a16="http://schemas.microsoft.com/office/drawing/2014/main" id="{428EF37B-2BCF-BD4D-D5AC-E82D0BBC862B}"/>
              </a:ext>
            </a:extLst>
          </p:cNvPr>
          <p:cNvSpPr txBox="1"/>
          <p:nvPr/>
        </p:nvSpPr>
        <p:spPr>
          <a:xfrm>
            <a:off x="1854200" y="6065914"/>
            <a:ext cx="6400800" cy="2377440"/>
          </a:xfrm>
          <a:prstGeom prst="rect">
            <a:avLst/>
          </a:prstGeom>
          <a:noFill/>
        </p:spPr>
        <p:txBody>
          <a:bodyPr wrap="square" rtlCol="0">
            <a:spAutoFit/>
          </a:bodyPr>
          <a:lstStyle/>
          <a:p>
            <a:pPr algn="ctr"/>
            <a:r>
              <a:rPr lang="en-US" sz="2400" b="1" dirty="0">
                <a:latin typeface="Tenorite" panose="00000500000000000000" pitchFamily="2" charset="0"/>
              </a:rPr>
              <a:t>Wildfires</a:t>
            </a:r>
            <a:r>
              <a:rPr lang="en-US" sz="2400" dirty="0">
                <a:latin typeface="Tenorite" panose="00000500000000000000" pitchFamily="2" charset="0"/>
              </a:rPr>
              <a:t> that burn forests, trees, plants, and other natural materials. </a:t>
            </a:r>
          </a:p>
          <a:p>
            <a:pPr algn="ctr"/>
            <a:endParaRPr lang="en-US" sz="2400" dirty="0">
              <a:latin typeface="Tenorite" panose="00000500000000000000" pitchFamily="2" charset="0"/>
            </a:endParaRPr>
          </a:p>
          <a:p>
            <a:pPr algn="ctr"/>
            <a:r>
              <a:rPr lang="en-US" sz="2400" dirty="0">
                <a:latin typeface="Tenorite" panose="00000500000000000000" pitchFamily="2" charset="0"/>
              </a:rPr>
              <a:t>Even when natural materials burn, the smoke contains toxic contaminants, which are unhealthy to breathe.</a:t>
            </a:r>
          </a:p>
        </p:txBody>
      </p:sp>
      <p:sp>
        <p:nvSpPr>
          <p:cNvPr id="1079" name="TextBox 1078">
            <a:extLst>
              <a:ext uri="{FF2B5EF4-FFF2-40B4-BE49-F238E27FC236}">
                <a16:creationId xmlns:a16="http://schemas.microsoft.com/office/drawing/2014/main" id="{CDAA666E-7206-988D-1242-7F20DBA4A65F}"/>
              </a:ext>
            </a:extLst>
          </p:cNvPr>
          <p:cNvSpPr txBox="1"/>
          <p:nvPr/>
        </p:nvSpPr>
        <p:spPr>
          <a:xfrm>
            <a:off x="9779000" y="5676336"/>
            <a:ext cx="6400800" cy="6001643"/>
          </a:xfrm>
          <a:prstGeom prst="rect">
            <a:avLst/>
          </a:prstGeom>
          <a:noFill/>
        </p:spPr>
        <p:txBody>
          <a:bodyPr wrap="square" rtlCol="0">
            <a:spAutoFit/>
          </a:bodyPr>
          <a:lstStyle/>
          <a:p>
            <a:pPr algn="ctr"/>
            <a:r>
              <a:rPr lang="en-US" sz="2400" b="1" dirty="0">
                <a:latin typeface="Tenorite" panose="00000500000000000000" pitchFamily="2" charset="0"/>
              </a:rPr>
              <a:t>Wildfires that reach urban areas </a:t>
            </a:r>
            <a:r>
              <a:rPr lang="en-US" sz="2400" dirty="0">
                <a:latin typeface="Tenorite" panose="00000500000000000000" pitchFamily="2" charset="0"/>
              </a:rPr>
              <a:t>burn buildings, homes, appliances, cars, batteries, and the metals, paints, plastics, and chemicals inside them. </a:t>
            </a:r>
          </a:p>
          <a:p>
            <a:pPr algn="ctr"/>
            <a:endParaRPr lang="en-US" sz="2400" dirty="0">
              <a:latin typeface="Tenorite" panose="00000500000000000000" pitchFamily="2" charset="0"/>
            </a:endParaRPr>
          </a:p>
          <a:p>
            <a:pPr algn="ctr"/>
            <a:r>
              <a:rPr lang="en-US" sz="2400" dirty="0">
                <a:latin typeface="Tenorite" panose="00000500000000000000" pitchFamily="2" charset="0"/>
              </a:rPr>
              <a:t>There are a large number of toxic contaminants in this smoke, making it very unhealthy to breathe. </a:t>
            </a:r>
          </a:p>
        </p:txBody>
      </p:sp>
      <p:pic>
        <p:nvPicPr>
          <p:cNvPr id="3" name="Graphic 2" descr="Arrow Right outline">
            <a:extLst>
              <a:ext uri="{FF2B5EF4-FFF2-40B4-BE49-F238E27FC236}">
                <a16:creationId xmlns:a16="http://schemas.microsoft.com/office/drawing/2014/main" id="{E00A3B8B-E611-5CFF-2853-25B144D29F3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499795" y="4703122"/>
            <a:ext cx="1034409" cy="1034409"/>
          </a:xfrm>
          <a:prstGeom prst="rect">
            <a:avLst/>
          </a:prstGeom>
        </p:spPr>
      </p:pic>
      <p:pic>
        <p:nvPicPr>
          <p:cNvPr id="5" name="Graphic 4" descr="Arrow Right outline">
            <a:extLst>
              <a:ext uri="{FF2B5EF4-FFF2-40B4-BE49-F238E27FC236}">
                <a16:creationId xmlns:a16="http://schemas.microsoft.com/office/drawing/2014/main" id="{3E1ACA0A-BFC4-149D-B2C1-893F4F30748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499794" y="5939623"/>
            <a:ext cx="1034409" cy="1034409"/>
          </a:xfrm>
          <a:prstGeom prst="rect">
            <a:avLst/>
          </a:prstGeom>
        </p:spPr>
      </p:pic>
    </p:spTree>
    <p:extLst>
      <p:ext uri="{BB962C8B-B14F-4D97-AF65-F5344CB8AC3E}">
        <p14:creationId xmlns:p14="http://schemas.microsoft.com/office/powerpoint/2010/main" val="2625077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7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6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7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7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7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5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7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7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5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7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7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1" grpId="0" animBg="1"/>
      <p:bldP spid="1072" grpId="0" animBg="1"/>
      <p:bldP spid="1073" grpId="0" animBg="1"/>
      <p:bldP spid="1074" grpId="0" animBg="1"/>
      <p:bldP spid="1078" grpId="0"/>
      <p:bldP spid="107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1BDC0-D0C3-0D60-A39A-1393ED114B0A}"/>
            </a:ext>
          </a:extLst>
        </p:cNvPr>
        <p:cNvGrpSpPr/>
        <p:nvPr/>
      </p:nvGrpSpPr>
      <p:grpSpPr>
        <a:xfrm>
          <a:off x="0" y="0"/>
          <a:ext cx="0" cy="0"/>
          <a:chOff x="0" y="0"/>
          <a:chExt cx="0" cy="0"/>
        </a:xfrm>
      </p:grpSpPr>
      <p:sp>
        <p:nvSpPr>
          <p:cNvPr id="66" name="TextBox 5">
            <a:extLst>
              <a:ext uri="{FF2B5EF4-FFF2-40B4-BE49-F238E27FC236}">
                <a16:creationId xmlns:a16="http://schemas.microsoft.com/office/drawing/2014/main" id="{3DE3F391-6338-62C5-B50D-53BDFCF2C237}"/>
              </a:ext>
            </a:extLst>
          </p:cNvPr>
          <p:cNvSpPr txBox="1">
            <a:spLocks noGrp="1"/>
          </p:cNvSpPr>
          <p:nvPr>
            <p:ph type="title" idx="4294967295"/>
          </p:nvPr>
        </p:nvSpPr>
        <p:spPr>
          <a:xfrm>
            <a:off x="558800" y="338839"/>
            <a:ext cx="16763999" cy="57708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ts val="4487"/>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What are the health effects of fire smoke?</a:t>
            </a:r>
          </a:p>
        </p:txBody>
      </p:sp>
      <p:sp>
        <p:nvSpPr>
          <p:cNvPr id="5" name="TextBox 4">
            <a:extLst>
              <a:ext uri="{FF2B5EF4-FFF2-40B4-BE49-F238E27FC236}">
                <a16:creationId xmlns:a16="http://schemas.microsoft.com/office/drawing/2014/main" id="{9CDFCDBD-1CC0-51A0-C1DB-58CE1C20A0DC}"/>
              </a:ext>
            </a:extLst>
          </p:cNvPr>
          <p:cNvSpPr txBox="1"/>
          <p:nvPr/>
        </p:nvSpPr>
        <p:spPr>
          <a:xfrm>
            <a:off x="406400" y="973111"/>
            <a:ext cx="16763999" cy="830997"/>
          </a:xfrm>
          <a:prstGeom prst="rect">
            <a:avLst/>
          </a:prstGeom>
          <a:noFill/>
        </p:spPr>
        <p:txBody>
          <a:bodyPr wrap="square" rtlCol="0">
            <a:spAutoFit/>
          </a:bodyPr>
          <a:lstStyle/>
          <a:p>
            <a:pPr algn="ctr" defTabSz="291499"/>
            <a:r>
              <a:rPr lang="en-US" sz="2400" dirty="0">
                <a:latin typeface="Tenorite" panose="00000500000000000000" pitchFamily="2" charset="0"/>
              </a:rPr>
              <a:t>Smoke can affect many parts of the body, not just the lungs, and can worsen pre-existing conditions. These health risks can worsen during hot weather.</a:t>
            </a:r>
            <a:endParaRPr lang="en-US" sz="2400" dirty="0">
              <a:solidFill>
                <a:srgbClr val="000000"/>
              </a:solidFill>
              <a:latin typeface="Tenorite" panose="00000500000000000000" pitchFamily="2" charset="0"/>
            </a:endParaRPr>
          </a:p>
        </p:txBody>
      </p:sp>
      <p:pic>
        <p:nvPicPr>
          <p:cNvPr id="54" name="Graphic 53" descr="Lungs outline">
            <a:extLst>
              <a:ext uri="{FF2B5EF4-FFF2-40B4-BE49-F238E27FC236}">
                <a16:creationId xmlns:a16="http://schemas.microsoft.com/office/drawing/2014/main" id="{6785C848-3488-FD78-E798-7323C30E271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7329" y="2113182"/>
            <a:ext cx="914400" cy="914400"/>
          </a:xfrm>
          <a:prstGeom prst="rect">
            <a:avLst/>
          </a:prstGeom>
        </p:spPr>
      </p:pic>
      <p:sp>
        <p:nvSpPr>
          <p:cNvPr id="53" name="TextBox 52">
            <a:extLst>
              <a:ext uri="{FF2B5EF4-FFF2-40B4-BE49-F238E27FC236}">
                <a16:creationId xmlns:a16="http://schemas.microsoft.com/office/drawing/2014/main" id="{F54ED1DC-1D95-65B0-2BB5-A52DCC2C6F42}"/>
              </a:ext>
            </a:extLst>
          </p:cNvPr>
          <p:cNvSpPr txBox="1"/>
          <p:nvPr/>
        </p:nvSpPr>
        <p:spPr>
          <a:xfrm>
            <a:off x="1716124" y="1719659"/>
            <a:ext cx="11806109" cy="1815882"/>
          </a:xfrm>
          <a:prstGeom prst="rect">
            <a:avLst/>
          </a:prstGeom>
          <a:noFill/>
        </p:spPr>
        <p:txBody>
          <a:bodyPr wrap="square" rtlCol="0">
            <a:spAutoFit/>
          </a:bodyPr>
          <a:lstStyle/>
          <a:p>
            <a:pPr defTabSz="291499"/>
            <a:r>
              <a:rPr lang="en-US" sz="2400" b="1" dirty="0">
                <a:solidFill>
                  <a:srgbClr val="000000"/>
                </a:solidFill>
                <a:latin typeface="Tenorite Display" panose="020F0502020204030204" pitchFamily="2" charset="0"/>
              </a:rPr>
              <a:t>Respiratory impacts</a:t>
            </a:r>
          </a:p>
          <a:p>
            <a:pPr marL="177820" indent="-177820" defTabSz="291499">
              <a:buFont typeface="Tenorite Display" panose="00000500000000000000" pitchFamily="2" charset="0"/>
              <a:buChar char="–"/>
            </a:pPr>
            <a:r>
              <a:rPr lang="en-US" sz="2200" dirty="0">
                <a:solidFill>
                  <a:srgbClr val="000000"/>
                </a:solidFill>
                <a:latin typeface="Tenorite Display" panose="020F0502020204030204" pitchFamily="2" charset="0"/>
              </a:rPr>
              <a:t>Coughing, trouble breathing, wheezing, burning throat, shortness of breath, bronchitis, irritated sinuses, runny nose, and red/stinging eyes.</a:t>
            </a:r>
          </a:p>
          <a:p>
            <a:pPr marL="177820" indent="-177820" defTabSz="291499">
              <a:buFont typeface="Tenorite Display" panose="00000500000000000000" pitchFamily="2" charset="0"/>
              <a:buChar char="–"/>
            </a:pPr>
            <a:r>
              <a:rPr lang="en-US" sz="2200" dirty="0">
                <a:latin typeface="Tenorite Display" panose="020F0502020204030204" pitchFamily="2" charset="0"/>
              </a:rPr>
              <a:t>May lead to reduced lung function, increased asthma attacks, and worsen or increase the risk of lung diseases*</a:t>
            </a:r>
          </a:p>
        </p:txBody>
      </p:sp>
      <p:pic>
        <p:nvPicPr>
          <p:cNvPr id="55" name="Graphic 54" descr="Brain in head outline">
            <a:extLst>
              <a:ext uri="{FF2B5EF4-FFF2-40B4-BE49-F238E27FC236}">
                <a16:creationId xmlns:a16="http://schemas.microsoft.com/office/drawing/2014/main" id="{5D163A51-3888-65FF-9C41-C0DEEDE96D8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38219" y="3562320"/>
            <a:ext cx="914400" cy="914400"/>
          </a:xfrm>
          <a:prstGeom prst="rect">
            <a:avLst/>
          </a:prstGeom>
        </p:spPr>
      </p:pic>
      <p:sp>
        <p:nvSpPr>
          <p:cNvPr id="51" name="TextBox 50">
            <a:extLst>
              <a:ext uri="{FF2B5EF4-FFF2-40B4-BE49-F238E27FC236}">
                <a16:creationId xmlns:a16="http://schemas.microsoft.com/office/drawing/2014/main" id="{CA058A66-F1C8-C700-9C74-95612AB778E0}"/>
              </a:ext>
            </a:extLst>
          </p:cNvPr>
          <p:cNvSpPr txBox="1"/>
          <p:nvPr/>
        </p:nvSpPr>
        <p:spPr>
          <a:xfrm>
            <a:off x="1716124" y="3610424"/>
            <a:ext cx="11806109" cy="1138773"/>
          </a:xfrm>
          <a:prstGeom prst="rect">
            <a:avLst/>
          </a:prstGeom>
          <a:noFill/>
        </p:spPr>
        <p:txBody>
          <a:bodyPr wrap="square" rtlCol="0">
            <a:spAutoFit/>
          </a:bodyPr>
          <a:lstStyle/>
          <a:p>
            <a:pPr defTabSz="291499"/>
            <a:r>
              <a:rPr lang="en-US" sz="2400" b="1" dirty="0">
                <a:solidFill>
                  <a:srgbClr val="000000"/>
                </a:solidFill>
                <a:latin typeface="Tenorite Display" panose="020F0502020204030204" pitchFamily="2" charset="0"/>
              </a:rPr>
              <a:t>Mental/Brain health</a:t>
            </a:r>
          </a:p>
          <a:p>
            <a:pPr marL="177820" indent="-177820" defTabSz="291499">
              <a:buFont typeface="Tenorite Display" panose="00000500000000000000" pitchFamily="2" charset="0"/>
              <a:buChar char="-"/>
            </a:pPr>
            <a:r>
              <a:rPr lang="en-US" sz="2200" dirty="0">
                <a:latin typeface="Tenorite Display" panose="020F0502020204030204" pitchFamily="2" charset="0"/>
              </a:rPr>
              <a:t>Anxiety*, depression*, mental health conditions* </a:t>
            </a:r>
          </a:p>
          <a:p>
            <a:pPr marL="177820" indent="-177820" defTabSz="291499">
              <a:buFont typeface="Tenorite Display" panose="00000500000000000000" pitchFamily="2" charset="0"/>
              <a:buChar char="-"/>
            </a:pPr>
            <a:r>
              <a:rPr lang="en-US" sz="2200" dirty="0">
                <a:solidFill>
                  <a:srgbClr val="000000"/>
                </a:solidFill>
                <a:latin typeface="Tenorite Display" panose="020F0502020204030204" pitchFamily="2" charset="0"/>
              </a:rPr>
              <a:t>Headaches, dizziness</a:t>
            </a:r>
          </a:p>
        </p:txBody>
      </p:sp>
      <p:pic>
        <p:nvPicPr>
          <p:cNvPr id="56" name="Graphic 55" descr="Woman with baby outline">
            <a:extLst>
              <a:ext uri="{FF2B5EF4-FFF2-40B4-BE49-F238E27FC236}">
                <a16:creationId xmlns:a16="http://schemas.microsoft.com/office/drawing/2014/main" id="{682B1BEC-74EF-A531-F5CB-B1B94A39B91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20319" y="4685735"/>
            <a:ext cx="914400" cy="914400"/>
          </a:xfrm>
          <a:prstGeom prst="rect">
            <a:avLst/>
          </a:prstGeom>
        </p:spPr>
      </p:pic>
      <p:sp>
        <p:nvSpPr>
          <p:cNvPr id="49" name="TextBox 48">
            <a:extLst>
              <a:ext uri="{FF2B5EF4-FFF2-40B4-BE49-F238E27FC236}">
                <a16:creationId xmlns:a16="http://schemas.microsoft.com/office/drawing/2014/main" id="{916F78FB-7760-3066-6A27-38C4804F9E14}"/>
              </a:ext>
            </a:extLst>
          </p:cNvPr>
          <p:cNvSpPr txBox="1"/>
          <p:nvPr/>
        </p:nvSpPr>
        <p:spPr>
          <a:xfrm>
            <a:off x="1698928" y="4824080"/>
            <a:ext cx="11806109" cy="830997"/>
          </a:xfrm>
          <a:prstGeom prst="rect">
            <a:avLst/>
          </a:prstGeom>
          <a:noFill/>
        </p:spPr>
        <p:txBody>
          <a:bodyPr wrap="square" rtlCol="0">
            <a:spAutoFit/>
          </a:bodyPr>
          <a:lstStyle/>
          <a:p>
            <a:pPr defTabSz="291499"/>
            <a:r>
              <a:rPr lang="en-US" sz="2400" b="1" dirty="0">
                <a:solidFill>
                  <a:srgbClr val="000000"/>
                </a:solidFill>
                <a:latin typeface="Tenorite Display" panose="020F0502020204030204" pitchFamily="2" charset="0"/>
              </a:rPr>
              <a:t>Pregnancy &amp; Birth Outcomes</a:t>
            </a:r>
          </a:p>
          <a:p>
            <a:pPr marL="177820" indent="-177820" defTabSz="291499">
              <a:buFont typeface="Tenorite Display" panose="00000500000000000000" pitchFamily="2" charset="0"/>
              <a:buChar char="−"/>
            </a:pPr>
            <a:r>
              <a:rPr lang="en-US" sz="2200" dirty="0">
                <a:latin typeface="Tenorite Display" panose="020F0502020204030204" pitchFamily="2" charset="0"/>
              </a:rPr>
              <a:t>Early birth (preterm birth)*, low birth weight*</a:t>
            </a:r>
          </a:p>
        </p:txBody>
      </p:sp>
      <p:pic>
        <p:nvPicPr>
          <p:cNvPr id="57" name="Graphic 56" descr="Heart organ outline">
            <a:extLst>
              <a:ext uri="{FF2B5EF4-FFF2-40B4-BE49-F238E27FC236}">
                <a16:creationId xmlns:a16="http://schemas.microsoft.com/office/drawing/2014/main" id="{72B7DFE6-A4AB-A178-9F50-E07D3518FB0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39172" y="5698961"/>
            <a:ext cx="914400" cy="914400"/>
          </a:xfrm>
          <a:prstGeom prst="rect">
            <a:avLst/>
          </a:prstGeom>
        </p:spPr>
      </p:pic>
      <p:sp>
        <p:nvSpPr>
          <p:cNvPr id="40" name="TextBox 39">
            <a:extLst>
              <a:ext uri="{FF2B5EF4-FFF2-40B4-BE49-F238E27FC236}">
                <a16:creationId xmlns:a16="http://schemas.microsoft.com/office/drawing/2014/main" id="{C68D4588-8A09-8F37-71D6-0D499EEC1717}"/>
              </a:ext>
            </a:extLst>
          </p:cNvPr>
          <p:cNvSpPr txBox="1"/>
          <p:nvPr/>
        </p:nvSpPr>
        <p:spPr>
          <a:xfrm>
            <a:off x="1693100" y="5729960"/>
            <a:ext cx="11806109" cy="830997"/>
          </a:xfrm>
          <a:prstGeom prst="rect">
            <a:avLst/>
          </a:prstGeom>
          <a:noFill/>
        </p:spPr>
        <p:txBody>
          <a:bodyPr wrap="square" rtlCol="0">
            <a:spAutoFit/>
          </a:bodyPr>
          <a:lstStyle/>
          <a:p>
            <a:pPr defTabSz="291499"/>
            <a:r>
              <a:rPr lang="en-US" sz="2400" b="1" dirty="0">
                <a:solidFill>
                  <a:srgbClr val="000000"/>
                </a:solidFill>
                <a:latin typeface="Tenorite Display" panose="020F0502020204030204" pitchFamily="2" charset="0"/>
              </a:rPr>
              <a:t>Cardiovascular risk </a:t>
            </a:r>
          </a:p>
          <a:p>
            <a:pPr marL="177820" indent="-177820" defTabSz="291499">
              <a:buFont typeface="Tenorite Display" panose="00000500000000000000" pitchFamily="2" charset="0"/>
              <a:buChar char="−"/>
            </a:pPr>
            <a:r>
              <a:rPr lang="en-US" sz="2200" dirty="0">
                <a:solidFill>
                  <a:srgbClr val="000000"/>
                </a:solidFill>
                <a:latin typeface="Tenorite Display" panose="020F0502020204030204" pitchFamily="2" charset="0"/>
              </a:rPr>
              <a:t>Heart attack, stroke</a:t>
            </a:r>
            <a:r>
              <a:rPr lang="en-US" sz="2200" dirty="0">
                <a:latin typeface="Tenorite Display" panose="020F0502020204030204" pitchFamily="2" charset="0"/>
              </a:rPr>
              <a:t>, heart disease*, or increases </a:t>
            </a:r>
            <a:r>
              <a:rPr lang="en-US" sz="2200" dirty="0">
                <a:solidFill>
                  <a:srgbClr val="000000"/>
                </a:solidFill>
                <a:latin typeface="Tenorite Display" panose="020F0502020204030204" pitchFamily="2" charset="0"/>
              </a:rPr>
              <a:t>in </a:t>
            </a:r>
            <a:r>
              <a:rPr lang="en-US" sz="2200" dirty="0">
                <a:latin typeface="Tenorite Display" panose="020F0502020204030204" pitchFamily="2" charset="0"/>
              </a:rPr>
              <a:t>blood pressure, heart palpitations, or chest </a:t>
            </a:r>
            <a:r>
              <a:rPr lang="en-US" sz="2400" dirty="0">
                <a:latin typeface="Tenorite Display" panose="020F0502020204030204" pitchFamily="2" charset="0"/>
              </a:rPr>
              <a:t>pain</a:t>
            </a:r>
            <a:r>
              <a:rPr lang="en-US" sz="2400" i="1" dirty="0">
                <a:latin typeface="Tenorite Display" panose="020F0502020204030204" pitchFamily="2" charset="0"/>
              </a:rPr>
              <a:t>. </a:t>
            </a:r>
          </a:p>
        </p:txBody>
      </p:sp>
      <p:pic>
        <p:nvPicPr>
          <p:cNvPr id="58" name="Graphic 57" descr="Bonfire outline">
            <a:extLst>
              <a:ext uri="{FF2B5EF4-FFF2-40B4-BE49-F238E27FC236}">
                <a16:creationId xmlns:a16="http://schemas.microsoft.com/office/drawing/2014/main" id="{18712488-B51C-3FD8-678A-4EFF927CD6E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8016" y="7933966"/>
            <a:ext cx="914400" cy="914400"/>
          </a:xfrm>
          <a:prstGeom prst="rect">
            <a:avLst/>
          </a:prstGeom>
        </p:spPr>
      </p:pic>
      <p:sp>
        <p:nvSpPr>
          <p:cNvPr id="44" name="TextBox 43">
            <a:extLst>
              <a:ext uri="{FF2B5EF4-FFF2-40B4-BE49-F238E27FC236}">
                <a16:creationId xmlns:a16="http://schemas.microsoft.com/office/drawing/2014/main" id="{654888C5-989B-880B-A34B-A4069805D239}"/>
              </a:ext>
            </a:extLst>
          </p:cNvPr>
          <p:cNvSpPr txBox="1"/>
          <p:nvPr/>
        </p:nvSpPr>
        <p:spPr>
          <a:xfrm>
            <a:off x="1668158" y="6635840"/>
            <a:ext cx="11806109" cy="830997"/>
          </a:xfrm>
          <a:prstGeom prst="rect">
            <a:avLst/>
          </a:prstGeom>
          <a:noFill/>
        </p:spPr>
        <p:txBody>
          <a:bodyPr wrap="square" rtlCol="0">
            <a:spAutoFit/>
          </a:bodyPr>
          <a:lstStyle/>
          <a:p>
            <a:pPr defTabSz="291499"/>
            <a:r>
              <a:rPr lang="en-US" sz="2400" b="1" dirty="0">
                <a:solidFill>
                  <a:srgbClr val="000000"/>
                </a:solidFill>
                <a:latin typeface="Tenorite Display" panose="020F0502020204030204" pitchFamily="2" charset="0"/>
              </a:rPr>
              <a:t>Direct fire damage </a:t>
            </a:r>
          </a:p>
          <a:p>
            <a:pPr marL="177820" indent="-177820" defTabSz="291499">
              <a:buFont typeface="Tenorite Display" panose="00000500000000000000" pitchFamily="2" charset="0"/>
              <a:buChar char="−"/>
            </a:pPr>
            <a:r>
              <a:rPr lang="en-US" sz="2200" dirty="0">
                <a:solidFill>
                  <a:srgbClr val="000000"/>
                </a:solidFill>
                <a:latin typeface="Tenorite Display" panose="020F0502020204030204" pitchFamily="2" charset="0"/>
              </a:rPr>
              <a:t>Burns, injuries, death</a:t>
            </a:r>
          </a:p>
        </p:txBody>
      </p:sp>
      <p:sp>
        <p:nvSpPr>
          <p:cNvPr id="46" name="TextBox 45">
            <a:extLst>
              <a:ext uri="{FF2B5EF4-FFF2-40B4-BE49-F238E27FC236}">
                <a16:creationId xmlns:a16="http://schemas.microsoft.com/office/drawing/2014/main" id="{C13E95B6-8647-590B-6042-5987F0872B0F}"/>
              </a:ext>
            </a:extLst>
          </p:cNvPr>
          <p:cNvSpPr txBox="1"/>
          <p:nvPr/>
        </p:nvSpPr>
        <p:spPr>
          <a:xfrm>
            <a:off x="1668158" y="7541718"/>
            <a:ext cx="11806109" cy="1815882"/>
          </a:xfrm>
          <a:prstGeom prst="rect">
            <a:avLst/>
          </a:prstGeom>
          <a:noFill/>
        </p:spPr>
        <p:txBody>
          <a:bodyPr wrap="square" rtlCol="0">
            <a:spAutoFit/>
          </a:bodyPr>
          <a:lstStyle/>
          <a:p>
            <a:pPr defTabSz="291499"/>
            <a:r>
              <a:rPr lang="en-US" sz="2400" b="1" dirty="0">
                <a:latin typeface="Tenorite Display" panose="020F0502020204030204" pitchFamily="2" charset="0"/>
              </a:rPr>
              <a:t>Other potential impacts (more research is needed)</a:t>
            </a:r>
          </a:p>
          <a:p>
            <a:pPr marL="177820" indent="-177820" defTabSz="291499">
              <a:buFont typeface="Tenorite Display" panose="00000500000000000000" pitchFamily="2" charset="0"/>
              <a:buChar char="−"/>
            </a:pPr>
            <a:r>
              <a:rPr lang="en-US" sz="2200" dirty="0">
                <a:latin typeface="Tenorite Display" panose="020F0502020204030204" pitchFamily="2" charset="0"/>
              </a:rPr>
              <a:t>Cancer*, eye disease*, diabetes*, educational delays in children*</a:t>
            </a:r>
          </a:p>
          <a:p>
            <a:pPr marL="177820" indent="-177820" defTabSz="291499">
              <a:buFont typeface="Tenorite Display" panose="00000500000000000000" pitchFamily="2" charset="0"/>
              <a:buChar char="−"/>
            </a:pPr>
            <a:r>
              <a:rPr lang="en-US" sz="2200" dirty="0">
                <a:latin typeface="Tenorite Display" panose="020F0502020204030204" pitchFamily="2" charset="0"/>
              </a:rPr>
              <a:t>Dermatitis/skin reactions, itching/irritation</a:t>
            </a:r>
          </a:p>
          <a:p>
            <a:pPr marL="177820" indent="-177820" defTabSz="291499">
              <a:buFont typeface="Tenorite Display" panose="00000500000000000000" pitchFamily="2" charset="0"/>
              <a:buChar char="−"/>
            </a:pPr>
            <a:r>
              <a:rPr lang="en-US" sz="2200" dirty="0">
                <a:latin typeface="Tenorite Display" panose="020F0502020204030204" pitchFamily="2" charset="0"/>
              </a:rPr>
              <a:t>Nausea, unusual tiredness/fatigue</a:t>
            </a:r>
          </a:p>
          <a:p>
            <a:pPr marL="177820" indent="-177820" defTabSz="291499">
              <a:buFont typeface="Tenorite Display" panose="00000500000000000000" pitchFamily="2" charset="0"/>
              <a:buChar char="−"/>
            </a:pPr>
            <a:r>
              <a:rPr lang="en-US" sz="2200" dirty="0">
                <a:latin typeface="Tenorite Display" panose="020F0502020204030204" pitchFamily="2" charset="0"/>
              </a:rPr>
              <a:t>Other brain impacts: dementia*, Alzheimer’s*, brain fog </a:t>
            </a:r>
          </a:p>
        </p:txBody>
      </p:sp>
      <p:pic>
        <p:nvPicPr>
          <p:cNvPr id="59" name="Graphic 58">
            <a:extLst>
              <a:ext uri="{FF2B5EF4-FFF2-40B4-BE49-F238E27FC236}">
                <a16:creationId xmlns:a16="http://schemas.microsoft.com/office/drawing/2014/main" id="{347EEC4B-156F-CDAA-8FE0-C5E85CEF3BE2}"/>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98016" y="6761215"/>
            <a:ext cx="914400" cy="914400"/>
          </a:xfrm>
          <a:prstGeom prst="rect">
            <a:avLst/>
          </a:prstGeom>
        </p:spPr>
      </p:pic>
      <p:sp>
        <p:nvSpPr>
          <p:cNvPr id="60" name="Slide Number Placeholder 13">
            <a:extLst>
              <a:ext uri="{FF2B5EF4-FFF2-40B4-BE49-F238E27FC236}">
                <a16:creationId xmlns:a16="http://schemas.microsoft.com/office/drawing/2014/main" id="{F4C625D2-4661-0CE5-3667-13C2BBD17498}"/>
              </a:ext>
            </a:extLst>
          </p:cNvPr>
          <p:cNvSpPr txBox="1">
            <a:spLocks/>
          </p:cNvSpPr>
          <p:nvPr/>
        </p:nvSpPr>
        <p:spPr>
          <a:xfrm>
            <a:off x="17322799" y="9593105"/>
            <a:ext cx="255987" cy="232767"/>
          </a:xfrm>
          <a:prstGeom prst="rect">
            <a:avLst/>
          </a:prstGeom>
        </p:spPr>
        <p:txBody>
          <a:bodyPr vert="horz" lIns="91440" tIns="45720" rIns="91440" bIns="45720" rtlCol="0" anchor="ctr"/>
          <a:lstStyle>
            <a:defPPr>
              <a:defRPr lang="en-US"/>
            </a:defPPr>
            <a:lvl1pPr marL="0" algn="r" defTabSz="914400" rtl="0" eaLnBrk="1" latinLnBrk="0" hangingPunct="1">
              <a:defRPr sz="669"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91499">
              <a:defRPr/>
            </a:pPr>
            <a:fld id="{6D22F896-40B5-4ADD-8801-0D06FADFA095}" type="slidenum">
              <a:rPr lang="en-US" sz="1400">
                <a:solidFill>
                  <a:srgbClr val="000000"/>
                </a:solidFill>
                <a:latin typeface="Calibri" panose="020F0502020204030204"/>
              </a:rPr>
              <a:pPr defTabSz="291499">
                <a:defRPr/>
              </a:pPr>
              <a:t>4</a:t>
            </a:fld>
            <a:endParaRPr lang="en-US" sz="1400" dirty="0">
              <a:solidFill>
                <a:srgbClr val="000000"/>
              </a:solidFill>
              <a:latin typeface="Calibri" panose="020F0502020204030204"/>
            </a:endParaRPr>
          </a:p>
        </p:txBody>
      </p:sp>
      <p:sp>
        <p:nvSpPr>
          <p:cNvPr id="38" name="TextBox 37">
            <a:extLst>
              <a:ext uri="{FF2B5EF4-FFF2-40B4-BE49-F238E27FC236}">
                <a16:creationId xmlns:a16="http://schemas.microsoft.com/office/drawing/2014/main" id="{FF549986-3915-D066-8DB9-DDB22EEBBE04}"/>
              </a:ext>
            </a:extLst>
          </p:cNvPr>
          <p:cNvSpPr txBox="1"/>
          <p:nvPr/>
        </p:nvSpPr>
        <p:spPr>
          <a:xfrm>
            <a:off x="302814" y="9478657"/>
            <a:ext cx="16867585" cy="461665"/>
          </a:xfrm>
          <a:prstGeom prst="rect">
            <a:avLst/>
          </a:prstGeom>
          <a:noFill/>
        </p:spPr>
        <p:txBody>
          <a:bodyPr wrap="square" rtlCol="0">
            <a:spAutoFit/>
          </a:bodyPr>
          <a:lstStyle/>
          <a:p>
            <a:pPr defTabSz="291499"/>
            <a:r>
              <a:rPr lang="en-US" sz="800" b="1" dirty="0">
                <a:solidFill>
                  <a:schemeClr val="tx1">
                    <a:lumMod val="65000"/>
                    <a:lumOff val="35000"/>
                  </a:schemeClr>
                </a:solidFill>
                <a:latin typeface="Tenorite" panose="00000500000000000000" pitchFamily="2" charset="0"/>
              </a:rPr>
              <a:t>Modified from</a:t>
            </a:r>
            <a:r>
              <a:rPr lang="en-US" sz="800" dirty="0">
                <a:solidFill>
                  <a:schemeClr val="tx1">
                    <a:lumMod val="65000"/>
                    <a:lumOff val="35000"/>
                  </a:schemeClr>
                </a:solidFill>
                <a:latin typeface="Tenorite" panose="00000500000000000000" pitchFamily="2" charset="0"/>
              </a:rPr>
              <a:t>: Gould CF, et al. Health effects of wildfire smoke exposure. Annual Review of Medicine. 2024 Jan 29;75(1):277-92. https://doi.org/10.1146/annurev-med-052422-020909 </a:t>
            </a:r>
          </a:p>
          <a:p>
            <a:pPr defTabSz="291499"/>
            <a:r>
              <a:rPr lang="en-US" sz="800" b="1" dirty="0">
                <a:solidFill>
                  <a:schemeClr val="tx1">
                    <a:lumMod val="65000"/>
                    <a:lumOff val="35000"/>
                  </a:schemeClr>
                </a:solidFill>
                <a:latin typeface="Tenorite" panose="00000500000000000000" pitchFamily="2" charset="0"/>
              </a:rPr>
              <a:t>With data from</a:t>
            </a:r>
            <a:r>
              <a:rPr lang="en-US" sz="800" dirty="0">
                <a:solidFill>
                  <a:schemeClr val="tx1">
                    <a:lumMod val="65000"/>
                    <a:lumOff val="35000"/>
                  </a:schemeClr>
                </a:solidFill>
                <a:latin typeface="Tenorite" panose="00000500000000000000" pitchFamily="2" charset="0"/>
              </a:rPr>
              <a:t>: (1) </a:t>
            </a:r>
            <a:r>
              <a:rPr lang="en-US" sz="800" dirty="0">
                <a:solidFill>
                  <a:schemeClr val="tx1">
                    <a:lumMod val="65000"/>
                    <a:lumOff val="35000"/>
                  </a:schemeClr>
                </a:solidFill>
                <a:latin typeface="Open Sans" panose="020B0606030504020204" pitchFamily="34" charset="0"/>
              </a:rPr>
              <a:t>Ma Y, et al. Long-term exposure to wildland fire smoke PM</a:t>
            </a:r>
            <a:r>
              <a:rPr lang="en-US" sz="800" baseline="-25000" dirty="0">
                <a:solidFill>
                  <a:schemeClr val="tx1">
                    <a:lumMod val="65000"/>
                    <a:lumOff val="35000"/>
                  </a:schemeClr>
                </a:solidFill>
                <a:latin typeface="Open Sans" panose="020B0606030504020204" pitchFamily="34" charset="0"/>
              </a:rPr>
              <a:t>2.5</a:t>
            </a:r>
            <a:r>
              <a:rPr lang="en-US" sz="800" dirty="0">
                <a:solidFill>
                  <a:schemeClr val="tx1">
                    <a:lumMod val="65000"/>
                    <a:lumOff val="35000"/>
                  </a:schemeClr>
                </a:solidFill>
                <a:latin typeface="Open Sans" panose="020B0606030504020204" pitchFamily="34" charset="0"/>
              </a:rPr>
              <a:t> and mortality in the contiguous United States. </a:t>
            </a:r>
            <a:r>
              <a:rPr lang="en-US" sz="800" i="1" dirty="0">
                <a:solidFill>
                  <a:schemeClr val="tx1">
                    <a:lumMod val="65000"/>
                    <a:lumOff val="35000"/>
                  </a:schemeClr>
                </a:solidFill>
                <a:latin typeface="Open Sans" panose="020B0606030504020204" pitchFamily="34" charset="0"/>
              </a:rPr>
              <a:t>Proc Natl Acad Sci U S A</a:t>
            </a:r>
            <a:r>
              <a:rPr lang="en-US" sz="800" dirty="0">
                <a:solidFill>
                  <a:schemeClr val="tx1">
                    <a:lumMod val="65000"/>
                    <a:lumOff val="35000"/>
                  </a:schemeClr>
                </a:solidFill>
                <a:latin typeface="Open Sans" panose="020B0606030504020204" pitchFamily="34" charset="0"/>
              </a:rPr>
              <a:t>. 2024 (2) Lei Y, et al. Wildfire Smoke: Health Effects, Mechanisms, and Mitigation. Environmental Science &amp; Technology. 2024 Nov 8;58(48):21097-119. (3) Ebinger et al. Emergency Encounters for Illness During and After the Los Angeles Wildfires. JACC. 2025 Dec 17. (4) Hubbard C, Abashidze N, Hennighausen H, James A. Catastrophic Wildfires &amp; Suicide. Environmental and Resource Economics. 2026 Jul;89(7):48.</a:t>
            </a:r>
          </a:p>
        </p:txBody>
      </p:sp>
      <p:sp>
        <p:nvSpPr>
          <p:cNvPr id="12" name="TextBox 11">
            <a:extLst>
              <a:ext uri="{FF2B5EF4-FFF2-40B4-BE49-F238E27FC236}">
                <a16:creationId xmlns:a16="http://schemas.microsoft.com/office/drawing/2014/main" id="{0AB1054F-C079-2CCC-44D5-223FD7ED6046}"/>
              </a:ext>
            </a:extLst>
          </p:cNvPr>
          <p:cNvSpPr txBox="1"/>
          <p:nvPr/>
        </p:nvSpPr>
        <p:spPr>
          <a:xfrm>
            <a:off x="13504333" y="2111516"/>
            <a:ext cx="3904876" cy="3416320"/>
          </a:xfrm>
          <a:prstGeom prst="rect">
            <a:avLst/>
          </a:prstGeom>
          <a:solidFill>
            <a:srgbClr val="E2E5DF"/>
          </a:solidFill>
        </p:spPr>
        <p:txBody>
          <a:bodyPr wrap="square" rtlCol="0">
            <a:spAutoFit/>
          </a:bodyPr>
          <a:lstStyle/>
          <a:p>
            <a:r>
              <a:rPr lang="en-US" sz="2400" b="1" dirty="0">
                <a:latin typeface="Tenorite" panose="00000500000000000000" pitchFamily="2" charset="0"/>
              </a:rPr>
              <a:t>*Short-term vs. long-term health risks</a:t>
            </a:r>
            <a:r>
              <a:rPr lang="en-US" sz="2400" dirty="0">
                <a:latin typeface="Tenorite" panose="00000500000000000000" pitchFamily="2" charset="0"/>
              </a:rPr>
              <a:t>: Health effects with asterisks* </a:t>
            </a:r>
            <a:r>
              <a:rPr lang="en-US" sz="2400" u="sng" dirty="0">
                <a:latin typeface="Tenorite" panose="00000500000000000000" pitchFamily="2" charset="0"/>
              </a:rPr>
              <a:t>may</a:t>
            </a:r>
            <a:r>
              <a:rPr lang="en-US" sz="2400" dirty="0">
                <a:latin typeface="Tenorite" panose="00000500000000000000" pitchFamily="2" charset="0"/>
              </a:rPr>
              <a:t> take longer to appear (e.g., weeks, months, or years after the fire) or may occur more often with repeated wildfire smoke exposure over time. </a:t>
            </a:r>
          </a:p>
        </p:txBody>
      </p:sp>
      <p:sp>
        <p:nvSpPr>
          <p:cNvPr id="14" name="TextBox 13">
            <a:extLst>
              <a:ext uri="{FF2B5EF4-FFF2-40B4-BE49-F238E27FC236}">
                <a16:creationId xmlns:a16="http://schemas.microsoft.com/office/drawing/2014/main" id="{098D56C9-AE5A-054F-5E26-8CB28A313836}"/>
              </a:ext>
            </a:extLst>
          </p:cNvPr>
          <p:cNvSpPr txBox="1"/>
          <p:nvPr/>
        </p:nvSpPr>
        <p:spPr>
          <a:xfrm>
            <a:off x="13504333" y="5835245"/>
            <a:ext cx="3913343" cy="3046988"/>
          </a:xfrm>
          <a:prstGeom prst="rect">
            <a:avLst/>
          </a:prstGeom>
          <a:solidFill>
            <a:schemeClr val="accent4">
              <a:lumMod val="40000"/>
              <a:lumOff val="60000"/>
            </a:schemeClr>
          </a:solidFill>
        </p:spPr>
        <p:txBody>
          <a:bodyPr wrap="square" rtlCol="0">
            <a:spAutoFit/>
          </a:bodyPr>
          <a:lstStyle/>
          <a:p>
            <a:r>
              <a:rPr lang="en-US" sz="2400" b="1" dirty="0">
                <a:latin typeface="Tenorite" panose="00000500000000000000" pitchFamily="2" charset="0"/>
              </a:rPr>
              <a:t>What can I do if I am worried about my health? </a:t>
            </a:r>
            <a:r>
              <a:rPr lang="en-US" sz="2400" dirty="0">
                <a:latin typeface="Tenorite" panose="00000500000000000000" pitchFamily="2" charset="0"/>
              </a:rPr>
              <a:t>Report any new, persistent, or worsening symptoms to your doctor, especially if you have other health conditions or have had severe exposures.</a:t>
            </a:r>
          </a:p>
        </p:txBody>
      </p:sp>
    </p:spTree>
    <p:extLst>
      <p:ext uri="{BB962C8B-B14F-4D97-AF65-F5344CB8AC3E}">
        <p14:creationId xmlns:p14="http://schemas.microsoft.com/office/powerpoint/2010/main" val="1192762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1" grpId="0"/>
      <p:bldP spid="49" grpId="0"/>
      <p:bldP spid="40" grpId="0"/>
      <p:bldP spid="44" grpId="0"/>
      <p:bldP spid="46" grpId="0"/>
      <p:bldP spid="12"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F9D68-C0CF-238C-E3C3-7B7D1EB40FC8}"/>
            </a:ext>
          </a:extLst>
        </p:cNvPr>
        <p:cNvGrpSpPr/>
        <p:nvPr/>
      </p:nvGrpSpPr>
      <p:grpSpPr>
        <a:xfrm>
          <a:off x="0" y="0"/>
          <a:ext cx="0" cy="0"/>
          <a:chOff x="0" y="0"/>
          <a:chExt cx="0" cy="0"/>
        </a:xfrm>
      </p:grpSpPr>
      <p:sp>
        <p:nvSpPr>
          <p:cNvPr id="66" name="TextBox 5">
            <a:extLst>
              <a:ext uri="{FF2B5EF4-FFF2-40B4-BE49-F238E27FC236}">
                <a16:creationId xmlns:a16="http://schemas.microsoft.com/office/drawing/2014/main" id="{4076C353-71DA-92C6-E75D-0CC8582D8306}"/>
              </a:ext>
            </a:extLst>
          </p:cNvPr>
          <p:cNvSpPr txBox="1">
            <a:spLocks noGrp="1"/>
          </p:cNvSpPr>
          <p:nvPr>
            <p:ph type="title" idx="4294967295"/>
          </p:nvPr>
        </p:nvSpPr>
        <p:spPr>
          <a:xfrm>
            <a:off x="558800" y="338839"/>
            <a:ext cx="16763999" cy="57708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ts val="4487"/>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Who is most at risk for the health effects of fire smoke?</a:t>
            </a:r>
          </a:p>
        </p:txBody>
      </p:sp>
      <p:sp>
        <p:nvSpPr>
          <p:cNvPr id="5" name="TextBox 4">
            <a:extLst>
              <a:ext uri="{FF2B5EF4-FFF2-40B4-BE49-F238E27FC236}">
                <a16:creationId xmlns:a16="http://schemas.microsoft.com/office/drawing/2014/main" id="{31EE1A8D-1B8E-6785-8F10-CC47BA4B83FA}"/>
              </a:ext>
            </a:extLst>
          </p:cNvPr>
          <p:cNvSpPr txBox="1"/>
          <p:nvPr/>
        </p:nvSpPr>
        <p:spPr>
          <a:xfrm>
            <a:off x="406400" y="1191218"/>
            <a:ext cx="16763999" cy="461665"/>
          </a:xfrm>
          <a:prstGeom prst="rect">
            <a:avLst/>
          </a:prstGeom>
          <a:noFill/>
        </p:spPr>
        <p:txBody>
          <a:bodyPr wrap="square" rtlCol="0">
            <a:spAutoFit/>
          </a:bodyPr>
          <a:lstStyle/>
          <a:p>
            <a:pPr algn="ctr" defTabSz="291499"/>
            <a:r>
              <a:rPr lang="en-US" sz="2400" dirty="0">
                <a:latin typeface="Tenorite" panose="00000500000000000000" pitchFamily="2" charset="0"/>
              </a:rPr>
              <a:t>Certain groups are more likely to face health issues from smoke exposure.</a:t>
            </a:r>
          </a:p>
        </p:txBody>
      </p:sp>
      <p:sp>
        <p:nvSpPr>
          <p:cNvPr id="60" name="Slide Number Placeholder 13">
            <a:extLst>
              <a:ext uri="{FF2B5EF4-FFF2-40B4-BE49-F238E27FC236}">
                <a16:creationId xmlns:a16="http://schemas.microsoft.com/office/drawing/2014/main" id="{8E44141A-2EE6-6F05-857E-FBCCCCBE6CEE}"/>
              </a:ext>
            </a:extLst>
          </p:cNvPr>
          <p:cNvSpPr txBox="1">
            <a:spLocks/>
          </p:cNvSpPr>
          <p:nvPr/>
        </p:nvSpPr>
        <p:spPr>
          <a:xfrm>
            <a:off x="17322799" y="9593105"/>
            <a:ext cx="255987" cy="232767"/>
          </a:xfrm>
          <a:prstGeom prst="rect">
            <a:avLst/>
          </a:prstGeom>
        </p:spPr>
        <p:txBody>
          <a:bodyPr vert="horz" lIns="91440" tIns="45720" rIns="91440" bIns="45720" rtlCol="0" anchor="ctr"/>
          <a:lstStyle>
            <a:defPPr>
              <a:defRPr lang="en-US"/>
            </a:defPPr>
            <a:lvl1pPr marL="0" algn="r" defTabSz="914400" rtl="0" eaLnBrk="1" latinLnBrk="0" hangingPunct="1">
              <a:defRPr sz="669"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91499">
              <a:defRPr/>
            </a:pPr>
            <a:fld id="{6D22F896-40B5-4ADD-8801-0D06FADFA095}" type="slidenum">
              <a:rPr lang="en-US" sz="1400">
                <a:solidFill>
                  <a:srgbClr val="000000"/>
                </a:solidFill>
                <a:latin typeface="Calibri" panose="020F0502020204030204"/>
              </a:rPr>
              <a:pPr defTabSz="291499">
                <a:defRPr/>
              </a:pPr>
              <a:t>5</a:t>
            </a:fld>
            <a:endParaRPr lang="en-US" sz="1400" dirty="0">
              <a:solidFill>
                <a:srgbClr val="000000"/>
              </a:solidFill>
              <a:latin typeface="Calibri" panose="020F0502020204030204"/>
            </a:endParaRPr>
          </a:p>
        </p:txBody>
      </p:sp>
      <p:sp>
        <p:nvSpPr>
          <p:cNvPr id="38" name="TextBox 37">
            <a:extLst>
              <a:ext uri="{FF2B5EF4-FFF2-40B4-BE49-F238E27FC236}">
                <a16:creationId xmlns:a16="http://schemas.microsoft.com/office/drawing/2014/main" id="{845F4725-B97C-07F5-7F65-3AB89F39AD59}"/>
              </a:ext>
            </a:extLst>
          </p:cNvPr>
          <p:cNvSpPr txBox="1"/>
          <p:nvPr/>
        </p:nvSpPr>
        <p:spPr>
          <a:xfrm>
            <a:off x="302814" y="9478657"/>
            <a:ext cx="16867585" cy="461665"/>
          </a:xfrm>
          <a:prstGeom prst="rect">
            <a:avLst/>
          </a:prstGeom>
          <a:noFill/>
        </p:spPr>
        <p:txBody>
          <a:bodyPr wrap="square" rtlCol="0">
            <a:spAutoFit/>
          </a:bodyPr>
          <a:lstStyle/>
          <a:p>
            <a:pPr defTabSz="291499"/>
            <a:r>
              <a:rPr lang="en-US" sz="800" b="1" dirty="0">
                <a:solidFill>
                  <a:schemeClr val="tx1">
                    <a:lumMod val="65000"/>
                    <a:lumOff val="35000"/>
                  </a:schemeClr>
                </a:solidFill>
                <a:latin typeface="Tenorite" panose="00000500000000000000" pitchFamily="2" charset="0"/>
              </a:rPr>
              <a:t>Modified from</a:t>
            </a:r>
            <a:r>
              <a:rPr lang="en-US" sz="800" dirty="0">
                <a:solidFill>
                  <a:schemeClr val="tx1">
                    <a:lumMod val="65000"/>
                    <a:lumOff val="35000"/>
                  </a:schemeClr>
                </a:solidFill>
                <a:latin typeface="Tenorite" panose="00000500000000000000" pitchFamily="2" charset="0"/>
              </a:rPr>
              <a:t>: Gould CF, et al. Health effects of wildfire smoke exposure. Annual Review of Medicine. 2024 Jan 29;75(1):277-92. https://doi.org/10.1146/annurev-med-052422-020909 </a:t>
            </a:r>
          </a:p>
          <a:p>
            <a:pPr defTabSz="291499"/>
            <a:r>
              <a:rPr lang="en-US" sz="800" b="1" dirty="0">
                <a:solidFill>
                  <a:schemeClr val="tx1">
                    <a:lumMod val="65000"/>
                    <a:lumOff val="35000"/>
                  </a:schemeClr>
                </a:solidFill>
                <a:latin typeface="Tenorite" panose="00000500000000000000" pitchFamily="2" charset="0"/>
              </a:rPr>
              <a:t>With data from</a:t>
            </a:r>
            <a:r>
              <a:rPr lang="en-US" sz="800" dirty="0">
                <a:solidFill>
                  <a:schemeClr val="tx1">
                    <a:lumMod val="65000"/>
                    <a:lumOff val="35000"/>
                  </a:schemeClr>
                </a:solidFill>
                <a:latin typeface="Tenorite" panose="00000500000000000000" pitchFamily="2" charset="0"/>
              </a:rPr>
              <a:t>: (1) </a:t>
            </a:r>
            <a:r>
              <a:rPr lang="en-US" sz="800" dirty="0">
                <a:solidFill>
                  <a:schemeClr val="tx1">
                    <a:lumMod val="65000"/>
                    <a:lumOff val="35000"/>
                  </a:schemeClr>
                </a:solidFill>
                <a:latin typeface="Open Sans" panose="020B0606030504020204" pitchFamily="34" charset="0"/>
              </a:rPr>
              <a:t>Ma Y, et al. Long-term exposure to wildland fire smoke PM</a:t>
            </a:r>
            <a:r>
              <a:rPr lang="en-US" sz="800" baseline="-25000" dirty="0">
                <a:solidFill>
                  <a:schemeClr val="tx1">
                    <a:lumMod val="65000"/>
                    <a:lumOff val="35000"/>
                  </a:schemeClr>
                </a:solidFill>
                <a:latin typeface="Open Sans" panose="020B0606030504020204" pitchFamily="34" charset="0"/>
              </a:rPr>
              <a:t>2.5</a:t>
            </a:r>
            <a:r>
              <a:rPr lang="en-US" sz="800" dirty="0">
                <a:solidFill>
                  <a:schemeClr val="tx1">
                    <a:lumMod val="65000"/>
                    <a:lumOff val="35000"/>
                  </a:schemeClr>
                </a:solidFill>
                <a:latin typeface="Open Sans" panose="020B0606030504020204" pitchFamily="34" charset="0"/>
              </a:rPr>
              <a:t> and mortality in the contiguous United States. </a:t>
            </a:r>
            <a:r>
              <a:rPr lang="en-US" sz="800" i="1" dirty="0">
                <a:solidFill>
                  <a:schemeClr val="tx1">
                    <a:lumMod val="65000"/>
                    <a:lumOff val="35000"/>
                  </a:schemeClr>
                </a:solidFill>
                <a:latin typeface="Open Sans" panose="020B0606030504020204" pitchFamily="34" charset="0"/>
              </a:rPr>
              <a:t>Proc Natl Acad Sci U S A</a:t>
            </a:r>
            <a:r>
              <a:rPr lang="en-US" sz="800" dirty="0">
                <a:solidFill>
                  <a:schemeClr val="tx1">
                    <a:lumMod val="65000"/>
                    <a:lumOff val="35000"/>
                  </a:schemeClr>
                </a:solidFill>
                <a:latin typeface="Open Sans" panose="020B0606030504020204" pitchFamily="34" charset="0"/>
              </a:rPr>
              <a:t>. 2024 (2) Lei Y, et al. Wildfire Smoke: Health Effects, Mechanisms, and Mitigation. Environmental Science &amp; Technology. 2024 Nov 8;58(48):21097-119. (3) Ebinger et al. Emergency Encounters for Illness During and After the Los Angeles Wildfires. JACC. 2025 Dec 17. (4) Hubbard C, Abashidze N, Hennighausen H, James A. Catastrophic Wildfires &amp; Suicide. Environmental and Resource Economics. 2026 Jul;89(7):48.</a:t>
            </a:r>
          </a:p>
        </p:txBody>
      </p:sp>
      <p:sp>
        <p:nvSpPr>
          <p:cNvPr id="2" name="TextBox 1">
            <a:extLst>
              <a:ext uri="{FF2B5EF4-FFF2-40B4-BE49-F238E27FC236}">
                <a16:creationId xmlns:a16="http://schemas.microsoft.com/office/drawing/2014/main" id="{1B13E864-EE92-6A2C-36DF-B168DA5FEE5E}"/>
              </a:ext>
            </a:extLst>
          </p:cNvPr>
          <p:cNvSpPr txBox="1"/>
          <p:nvPr/>
        </p:nvSpPr>
        <p:spPr>
          <a:xfrm>
            <a:off x="1092200" y="1721842"/>
            <a:ext cx="12533764" cy="6771084"/>
          </a:xfrm>
          <a:prstGeom prst="rect">
            <a:avLst/>
          </a:prstGeom>
          <a:noFill/>
        </p:spPr>
        <p:txBody>
          <a:bodyPr wrap="square" numCol="1">
            <a:spAutoFit/>
          </a:bodyPr>
          <a:lstStyle/>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Youth </a:t>
            </a:r>
            <a:r>
              <a:rPr lang="en-US" sz="2800" dirty="0">
                <a:latin typeface="Tenorite" panose="00000500000000000000" pitchFamily="2" charset="0"/>
              </a:rPr>
              <a:t>with developing lungs (under 25 years of age). </a:t>
            </a:r>
          </a:p>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Pregnant People</a:t>
            </a:r>
          </a:p>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People with Health Conditions: </a:t>
            </a:r>
            <a:r>
              <a:rPr lang="en-US" sz="2800" dirty="0">
                <a:latin typeface="Tenorite" panose="00000500000000000000" pitchFamily="2" charset="0"/>
              </a:rPr>
              <a:t>disabilities, chronic diseases, or weakened immunity.</a:t>
            </a:r>
          </a:p>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Older adults</a:t>
            </a:r>
            <a:r>
              <a:rPr lang="en-US" sz="2800" dirty="0">
                <a:latin typeface="Tenorite" panose="00000500000000000000" pitchFamily="2" charset="0"/>
              </a:rPr>
              <a:t> </a:t>
            </a:r>
          </a:p>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Workers</a:t>
            </a:r>
            <a:r>
              <a:rPr lang="en-US" sz="2800" dirty="0">
                <a:latin typeface="Tenorite" panose="00000500000000000000" pitchFamily="2" charset="0"/>
              </a:rPr>
              <a:t>: Firefighters, first responders, outdoor and clean-up workers with high exposures. </a:t>
            </a:r>
          </a:p>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People with Limited Resources</a:t>
            </a:r>
            <a:r>
              <a:rPr lang="en-US" sz="2800" dirty="0">
                <a:latin typeface="Tenorite" panose="00000500000000000000" pitchFamily="2" charset="0"/>
              </a:rPr>
              <a:t>: Facing barriers related to housing, transportation, health coverage, health access, language access, or air filtration.</a:t>
            </a:r>
          </a:p>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Racial and Ethnic Minorities</a:t>
            </a:r>
            <a:r>
              <a:rPr lang="en-US" sz="2800" dirty="0">
                <a:latin typeface="Tenorite" panose="00000500000000000000" pitchFamily="2" charset="0"/>
              </a:rPr>
              <a:t>: Disproportionately impacted by systemic barriers, higher exposures to air pollution, and existing health inequities.</a:t>
            </a:r>
            <a:endParaRPr lang="en-US" sz="2800" b="1" dirty="0">
              <a:latin typeface="Tenorite" panose="00000500000000000000" pitchFamily="2" charset="0"/>
            </a:endParaRPr>
          </a:p>
          <a:p>
            <a:pPr marL="287371" indent="-287371">
              <a:spcAft>
                <a:spcPts val="1200"/>
              </a:spcAft>
              <a:buClr>
                <a:schemeClr val="accent6">
                  <a:lumMod val="50000"/>
                </a:schemeClr>
              </a:buClr>
              <a:buFont typeface="Arial" panose="020B0604020202020204" pitchFamily="34" charset="0"/>
              <a:buChar char="•"/>
            </a:pPr>
            <a:r>
              <a:rPr lang="en-US" sz="2800" b="1" dirty="0">
                <a:latin typeface="Tenorite" panose="00000500000000000000" pitchFamily="2" charset="0"/>
              </a:rPr>
              <a:t>People in several of these groups</a:t>
            </a:r>
            <a:r>
              <a:rPr lang="en-US" sz="2800" dirty="0">
                <a:latin typeface="Tenorite" panose="00000500000000000000" pitchFamily="2" charset="0"/>
              </a:rPr>
              <a:t> may face even greater health risks. </a:t>
            </a:r>
          </a:p>
        </p:txBody>
      </p:sp>
      <p:pic>
        <p:nvPicPr>
          <p:cNvPr id="3" name="Picture 2" descr="Pregnant woman">
            <a:extLst>
              <a:ext uri="{FF2B5EF4-FFF2-40B4-BE49-F238E27FC236}">
                <a16:creationId xmlns:a16="http://schemas.microsoft.com/office/drawing/2014/main" id="{C5EDDA0B-F374-08E5-1423-DCE68E3C65CC}"/>
              </a:ext>
            </a:extLst>
          </p:cNvPr>
          <p:cNvPicPr>
            <a:picLocks noChangeAspect="1"/>
          </p:cNvPicPr>
          <p:nvPr/>
        </p:nvPicPr>
        <p:blipFill>
          <a:blip r:embed="rId3" cstate="print">
            <a:clrChange>
              <a:clrFrom>
                <a:srgbClr val="000000">
                  <a:alpha val="0"/>
                </a:srgbClr>
              </a:clrFrom>
              <a:clrTo>
                <a:srgbClr val="000000">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b="14018"/>
          <a:stretch>
            <a:fillRect/>
          </a:stretch>
        </p:blipFill>
        <p:spPr>
          <a:xfrm>
            <a:off x="13817776" y="3143033"/>
            <a:ext cx="1488886" cy="1280160"/>
          </a:xfrm>
          <a:prstGeom prst="rect">
            <a:avLst/>
          </a:prstGeom>
        </p:spPr>
      </p:pic>
      <p:pic>
        <p:nvPicPr>
          <p:cNvPr id="4" name="Graphic 3" descr="Person in wheelchair with solid fill">
            <a:extLst>
              <a:ext uri="{FF2B5EF4-FFF2-40B4-BE49-F238E27FC236}">
                <a16:creationId xmlns:a16="http://schemas.microsoft.com/office/drawing/2014/main" id="{735F0239-9B3E-FB86-4E87-ED26DD2910C2}"/>
              </a:ext>
            </a:extLst>
          </p:cNvPr>
          <p:cNvPicPr>
            <a:picLocks noChangeAspect="1"/>
          </p:cNvPicPr>
          <p:nvPr/>
        </p:nvPicPr>
        <p:blipFill>
          <a:blip>
            <a:clrChange>
              <a:clrFrom>
                <a:srgbClr val="000000">
                  <a:alpha val="0"/>
                </a:srgbClr>
              </a:clrFrom>
              <a:clrTo>
                <a:srgbClr val="000000">
                  <a:alpha val="0"/>
                </a:srgbClr>
              </a:clrTo>
            </a:clrChange>
            <a:extLst>
              <a:ext uri="{96DAC541-7B7A-43D3-8B79-37D633B846F1}">
                <asvg:svgBlip xmlns:asvg="http://schemas.microsoft.com/office/drawing/2016/SVG/main" r:embed="rId4"/>
              </a:ext>
            </a:extLst>
          </a:blip>
          <a:stretch>
            <a:fillRect/>
          </a:stretch>
        </p:blipFill>
        <p:spPr>
          <a:xfrm>
            <a:off x="15206925" y="3806266"/>
            <a:ext cx="1280160" cy="1280160"/>
          </a:xfrm>
          <a:prstGeom prst="rect">
            <a:avLst/>
          </a:prstGeom>
        </p:spPr>
      </p:pic>
      <p:pic>
        <p:nvPicPr>
          <p:cNvPr id="6" name="Picture 5" descr="Firefighter">
            <a:extLst>
              <a:ext uri="{FF2B5EF4-FFF2-40B4-BE49-F238E27FC236}">
                <a16:creationId xmlns:a16="http://schemas.microsoft.com/office/drawing/2014/main" id="{BAB92F00-CF35-A99C-DB30-A3FDBE0AF62A}"/>
              </a:ext>
            </a:extLst>
          </p:cNvPr>
          <p:cNvPicPr>
            <a:picLocks noChangeAspect="1"/>
          </p:cNvPicPr>
          <p:nvPr/>
        </p:nvPicPr>
        <p:blipFill>
          <a:blip r:embed="rId5" cstate="print">
            <a:clrChange>
              <a:clrFrom>
                <a:srgbClr val="000000">
                  <a:alpha val="0"/>
                </a:srgbClr>
              </a:clrFrom>
              <a:clrTo>
                <a:srgbClr val="000000">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b="23256"/>
          <a:stretch>
            <a:fillRect/>
          </a:stretch>
        </p:blipFill>
        <p:spPr>
          <a:xfrm>
            <a:off x="15206925" y="5634903"/>
            <a:ext cx="1668086" cy="1280160"/>
          </a:xfrm>
          <a:prstGeom prst="rect">
            <a:avLst/>
          </a:prstGeom>
        </p:spPr>
      </p:pic>
      <p:pic>
        <p:nvPicPr>
          <p:cNvPr id="7" name="Picture 6" descr="Homeless figure">
            <a:extLst>
              <a:ext uri="{FF2B5EF4-FFF2-40B4-BE49-F238E27FC236}">
                <a16:creationId xmlns:a16="http://schemas.microsoft.com/office/drawing/2014/main" id="{AEF18EC1-BE32-A8DC-8FF5-D0DBBB0D86A3}"/>
              </a:ext>
            </a:extLst>
          </p:cNvPr>
          <p:cNvPicPr>
            <a:picLocks noChangeAspect="1"/>
          </p:cNvPicPr>
          <p:nvPr/>
        </p:nvPicPr>
        <p:blipFill>
          <a:blip r:embed="rId6" cstate="print">
            <a:clrChange>
              <a:clrFrom>
                <a:srgbClr val="000000">
                  <a:alpha val="0"/>
                </a:srgbClr>
              </a:clrFrom>
              <a:clrTo>
                <a:srgbClr val="000000">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b="20720"/>
          <a:stretch>
            <a:fillRect/>
          </a:stretch>
        </p:blipFill>
        <p:spPr>
          <a:xfrm>
            <a:off x="14232259" y="6823339"/>
            <a:ext cx="1614746" cy="1280160"/>
          </a:xfrm>
          <a:prstGeom prst="rect">
            <a:avLst/>
          </a:prstGeom>
        </p:spPr>
      </p:pic>
      <p:pic>
        <p:nvPicPr>
          <p:cNvPr id="8" name="Graphic 13" descr="Baby crawling with solid fill">
            <a:extLst>
              <a:ext uri="{FF2B5EF4-FFF2-40B4-BE49-F238E27FC236}">
                <a16:creationId xmlns:a16="http://schemas.microsoft.com/office/drawing/2014/main" id="{793955A4-85C3-8DD8-F6CE-F12977D71866}"/>
              </a:ext>
            </a:extLst>
          </p:cNvPr>
          <p:cNvPicPr>
            <a:picLocks noChangeAspect="1"/>
          </p:cNvPicPr>
          <p:nvPr/>
        </p:nvPicPr>
        <p:blipFill>
          <a:blip>
            <a:clrChange>
              <a:clrFrom>
                <a:srgbClr val="000000">
                  <a:alpha val="0"/>
                </a:srgbClr>
              </a:clrFrom>
              <a:clrTo>
                <a:srgbClr val="000000">
                  <a:alpha val="0"/>
                </a:srgbClr>
              </a:clrTo>
            </a:clrChange>
            <a:extLst>
              <a:ext uri="{96DAC541-7B7A-43D3-8B79-37D633B846F1}">
                <asvg:svgBlip xmlns:asvg="http://schemas.microsoft.com/office/drawing/2016/SVG/main" r:embed="rId7"/>
              </a:ext>
            </a:extLst>
          </a:blip>
          <a:stretch>
            <a:fillRect/>
          </a:stretch>
        </p:blipFill>
        <p:spPr>
          <a:xfrm>
            <a:off x="14222721" y="1275273"/>
            <a:ext cx="1280160" cy="1280160"/>
          </a:xfrm>
          <a:prstGeom prst="rect">
            <a:avLst/>
          </a:prstGeom>
        </p:spPr>
      </p:pic>
      <p:pic>
        <p:nvPicPr>
          <p:cNvPr id="9" name="Graphic 8" descr="Little Girl With Balloon with solid fill">
            <a:extLst>
              <a:ext uri="{FF2B5EF4-FFF2-40B4-BE49-F238E27FC236}">
                <a16:creationId xmlns:a16="http://schemas.microsoft.com/office/drawing/2014/main" id="{32F3E4C9-4E6F-1B56-D31A-BE5277F5D299}"/>
              </a:ext>
            </a:extLst>
          </p:cNvPr>
          <p:cNvPicPr>
            <a:picLocks noChangeAspect="1"/>
          </p:cNvPicPr>
          <p:nvPr/>
        </p:nvPicPr>
        <p:blipFill>
          <a:blip>
            <a:clrChange>
              <a:clrFrom>
                <a:srgbClr val="000000">
                  <a:alpha val="0"/>
                </a:srgbClr>
              </a:clrFrom>
              <a:clrTo>
                <a:srgbClr val="000000">
                  <a:alpha val="0"/>
                </a:srgbClr>
              </a:clrTo>
            </a:clrChange>
            <a:extLst>
              <a:ext uri="{96DAC541-7B7A-43D3-8B79-37D633B846F1}">
                <asvg:svgBlip xmlns:asvg="http://schemas.microsoft.com/office/drawing/2016/SVG/main" r:embed="rId8"/>
              </a:ext>
            </a:extLst>
          </a:blip>
          <a:stretch>
            <a:fillRect/>
          </a:stretch>
        </p:blipFill>
        <p:spPr>
          <a:xfrm>
            <a:off x="15230856" y="2159444"/>
            <a:ext cx="1280160" cy="1280160"/>
          </a:xfrm>
          <a:prstGeom prst="rect">
            <a:avLst/>
          </a:prstGeom>
        </p:spPr>
      </p:pic>
      <p:pic>
        <p:nvPicPr>
          <p:cNvPr id="10" name="Graphic 9" descr="Woman with cane with solid fill">
            <a:extLst>
              <a:ext uri="{FF2B5EF4-FFF2-40B4-BE49-F238E27FC236}">
                <a16:creationId xmlns:a16="http://schemas.microsoft.com/office/drawing/2014/main" id="{E70F7554-DD09-56DA-0131-FE98E75E8679}"/>
              </a:ext>
            </a:extLst>
          </p:cNvPr>
          <p:cNvPicPr>
            <a:picLocks noChangeAspect="1"/>
          </p:cNvPicPr>
          <p:nvPr/>
        </p:nvPicPr>
        <p:blipFill>
          <a:blip>
            <a:clrChange>
              <a:clrFrom>
                <a:srgbClr val="000000">
                  <a:alpha val="0"/>
                </a:srgbClr>
              </a:clrFrom>
              <a:clrTo>
                <a:srgbClr val="000000">
                  <a:alpha val="0"/>
                </a:srgbClr>
              </a:clrTo>
            </a:clrChange>
            <a:extLst>
              <a:ext uri="{96DAC541-7B7A-43D3-8B79-37D633B846F1}">
                <asvg:svgBlip xmlns:asvg="http://schemas.microsoft.com/office/drawing/2016/SVG/main" r:embed="rId9"/>
              </a:ext>
            </a:extLst>
          </a:blip>
          <a:stretch>
            <a:fillRect/>
          </a:stretch>
        </p:blipFill>
        <p:spPr>
          <a:xfrm>
            <a:off x="14222721" y="4951296"/>
            <a:ext cx="1280160" cy="1280160"/>
          </a:xfrm>
          <a:prstGeom prst="rect">
            <a:avLst/>
          </a:prstGeom>
        </p:spPr>
      </p:pic>
      <p:sp>
        <p:nvSpPr>
          <p:cNvPr id="13" name="TextBox 12">
            <a:extLst>
              <a:ext uri="{FF2B5EF4-FFF2-40B4-BE49-F238E27FC236}">
                <a16:creationId xmlns:a16="http://schemas.microsoft.com/office/drawing/2014/main" id="{39505B63-0203-0EB9-A2EA-E319626FEF71}"/>
              </a:ext>
            </a:extLst>
          </p:cNvPr>
          <p:cNvSpPr txBox="1"/>
          <p:nvPr/>
        </p:nvSpPr>
        <p:spPr>
          <a:xfrm>
            <a:off x="558801" y="8483076"/>
            <a:ext cx="16611598" cy="954107"/>
          </a:xfrm>
          <a:prstGeom prst="rect">
            <a:avLst/>
          </a:prstGeom>
          <a:solidFill>
            <a:schemeClr val="bg2"/>
          </a:solidFill>
        </p:spPr>
        <p:txBody>
          <a:bodyPr wrap="square">
            <a:spAutoFit/>
          </a:bodyPr>
          <a:lstStyle/>
          <a:p>
            <a:pPr algn="ctr"/>
            <a:r>
              <a:rPr lang="en-US" sz="2800" dirty="0">
                <a:solidFill>
                  <a:srgbClr val="0070C0"/>
                </a:solidFill>
                <a:latin typeface="Tenorite" panose="00000500000000000000" pitchFamily="2" charset="0"/>
              </a:rPr>
              <a:t>Discussion: </a:t>
            </a:r>
            <a:r>
              <a:rPr lang="en-US" sz="2800" dirty="0">
                <a:solidFill>
                  <a:schemeClr val="tx1"/>
                </a:solidFill>
                <a:latin typeface="Tenorite" panose="00000500000000000000" pitchFamily="2" charset="0"/>
              </a:rPr>
              <a:t>Have you ever felt any health symptoms during smoke events from wildfires or fires? Who </a:t>
            </a:r>
            <a:r>
              <a:rPr lang="en-US" sz="2800" dirty="0">
                <a:latin typeface="Tenorite" panose="00000500000000000000" pitchFamily="2" charset="0"/>
              </a:rPr>
              <a:t>in your family or community is more vulnerable to health effects of fire smoke?</a:t>
            </a:r>
            <a:r>
              <a:rPr lang="en-US" sz="2800" dirty="0">
                <a:solidFill>
                  <a:schemeClr val="tx1"/>
                </a:solidFill>
                <a:latin typeface="Tenorite" panose="00000500000000000000" pitchFamily="2" charset="0"/>
              </a:rPr>
              <a:t> </a:t>
            </a:r>
            <a:endParaRPr lang="en-US" sz="2800" dirty="0"/>
          </a:p>
        </p:txBody>
      </p:sp>
    </p:spTree>
    <p:extLst>
      <p:ext uri="{BB962C8B-B14F-4D97-AF65-F5344CB8AC3E}">
        <p14:creationId xmlns:p14="http://schemas.microsoft.com/office/powerpoint/2010/main" val="1879473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TextBox 5">
            <a:extLst>
              <a:ext uri="{FF2B5EF4-FFF2-40B4-BE49-F238E27FC236}">
                <a16:creationId xmlns:a16="http://schemas.microsoft.com/office/drawing/2014/main" id="{7A227982-4C29-2D89-5A9A-143CC5D1B715}"/>
              </a:ext>
            </a:extLst>
          </p:cNvPr>
          <p:cNvSpPr txBox="1">
            <a:spLocks noGrp="1"/>
          </p:cNvSpPr>
          <p:nvPr>
            <p:ph type="title" idx="4294967295"/>
          </p:nvPr>
        </p:nvSpPr>
        <p:spPr>
          <a:xfrm>
            <a:off x="558800" y="556407"/>
            <a:ext cx="16764000" cy="4345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ts val="32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Smoke is the biggest health risk and the primary exposure for most people</a:t>
            </a:r>
          </a:p>
        </p:txBody>
      </p:sp>
      <p:sp>
        <p:nvSpPr>
          <p:cNvPr id="26" name="TextBox 25">
            <a:extLst>
              <a:ext uri="{FF2B5EF4-FFF2-40B4-BE49-F238E27FC236}">
                <a16:creationId xmlns:a16="http://schemas.microsoft.com/office/drawing/2014/main" id="{198AFE55-232A-8622-BB33-CD4FE0AE7DA8}"/>
              </a:ext>
            </a:extLst>
          </p:cNvPr>
          <p:cNvSpPr txBox="1"/>
          <p:nvPr/>
        </p:nvSpPr>
        <p:spPr>
          <a:xfrm>
            <a:off x="558800" y="1147923"/>
            <a:ext cx="16764000" cy="1200329"/>
          </a:xfrm>
          <a:prstGeom prst="rect">
            <a:avLst/>
          </a:prstGeom>
          <a:noFill/>
        </p:spPr>
        <p:txBody>
          <a:bodyPr wrap="square" rtlCol="0">
            <a:spAutoFit/>
          </a:bodyPr>
          <a:lstStyle/>
          <a:p>
            <a:pPr marL="342900" indent="-342900" defTabSz="291499">
              <a:buFont typeface="Arial" panose="020B0604020202020204" pitchFamily="34" charset="0"/>
              <a:buChar char="•"/>
            </a:pPr>
            <a:r>
              <a:rPr lang="en-US" sz="2400" dirty="0">
                <a:latin typeface="Tenorite" panose="00000500000000000000" pitchFamily="2" charset="0"/>
              </a:rPr>
              <a:t>Smoke can travel far from the fire, affect many communities, and expose people to harmful fire contaminants. After the smoke clears, it can also leave toxic ash and soot behind. </a:t>
            </a:r>
          </a:p>
          <a:p>
            <a:pPr marL="342900" indent="-342900" defTabSz="291499">
              <a:buFont typeface="Arial" panose="020B0604020202020204" pitchFamily="34" charset="0"/>
              <a:buChar char="•"/>
            </a:pPr>
            <a:r>
              <a:rPr lang="en-US" sz="2400" b="1" dirty="0">
                <a:latin typeface="Tenorite" panose="00000500000000000000" pitchFamily="2" charset="0"/>
              </a:rPr>
              <a:t>Breathing smoke is the easiest and most common way for these contaminants to enter your body and pose health risks.</a:t>
            </a:r>
            <a:endParaRPr lang="en-US" sz="2400" b="1" dirty="0">
              <a:solidFill>
                <a:srgbClr val="000000"/>
              </a:solidFill>
              <a:latin typeface="Tenorite" panose="00000500000000000000" pitchFamily="2" charset="0"/>
            </a:endParaRPr>
          </a:p>
        </p:txBody>
      </p:sp>
      <p:graphicFrame>
        <p:nvGraphicFramePr>
          <p:cNvPr id="12" name="Table 11">
            <a:extLst>
              <a:ext uri="{FF2B5EF4-FFF2-40B4-BE49-F238E27FC236}">
                <a16:creationId xmlns:a16="http://schemas.microsoft.com/office/drawing/2014/main" id="{59475107-517C-6032-ACB6-683E09AEC4FC}"/>
              </a:ext>
            </a:extLst>
          </p:cNvPr>
          <p:cNvGraphicFramePr>
            <a:graphicFrameLocks noGrp="1"/>
          </p:cNvGraphicFramePr>
          <p:nvPr>
            <p:extLst>
              <p:ext uri="{D42A27DB-BD31-4B8C-83A1-F6EECF244321}">
                <p14:modId xmlns:p14="http://schemas.microsoft.com/office/powerpoint/2010/main" val="2674319792"/>
              </p:ext>
            </p:extLst>
          </p:nvPr>
        </p:nvGraphicFramePr>
        <p:xfrm>
          <a:off x="3815689" y="4335518"/>
          <a:ext cx="10840924" cy="632918"/>
        </p:xfrm>
        <a:graphic>
          <a:graphicData uri="http://schemas.openxmlformats.org/drawingml/2006/table">
            <a:tbl>
              <a:tblPr firstRow="1" bandRow="1">
                <a:tableStyleId>{5C22544A-7EE6-4342-B048-85BDC9FD1C3A}</a:tableStyleId>
              </a:tblPr>
              <a:tblGrid>
                <a:gridCol w="4074860">
                  <a:extLst>
                    <a:ext uri="{9D8B030D-6E8A-4147-A177-3AD203B41FA5}">
                      <a16:colId xmlns:a16="http://schemas.microsoft.com/office/drawing/2014/main" val="1723183855"/>
                    </a:ext>
                  </a:extLst>
                </a:gridCol>
                <a:gridCol w="2631843">
                  <a:extLst>
                    <a:ext uri="{9D8B030D-6E8A-4147-A177-3AD203B41FA5}">
                      <a16:colId xmlns:a16="http://schemas.microsoft.com/office/drawing/2014/main" val="1635131915"/>
                    </a:ext>
                  </a:extLst>
                </a:gridCol>
                <a:gridCol w="4134221">
                  <a:extLst>
                    <a:ext uri="{9D8B030D-6E8A-4147-A177-3AD203B41FA5}">
                      <a16:colId xmlns:a16="http://schemas.microsoft.com/office/drawing/2014/main" val="301599506"/>
                    </a:ext>
                  </a:extLst>
                </a:gridCol>
              </a:tblGrid>
              <a:tr h="48051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Tenorite" panose="00000500000000000000" pitchFamily="2" charset="0"/>
                        </a:rPr>
                        <a:t>Immediate/local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6">
                              <a:lumMod val="75000"/>
                            </a:schemeClr>
                          </a:solidFill>
                          <a:latin typeface="Tenorite" panose="00000500000000000000" pitchFamily="2" charset="0"/>
                        </a:rPr>
                        <a:t>0-6 miles</a:t>
                      </a:r>
                    </a:p>
                  </a:txBody>
                  <a:tcPr marL="58293" marR="58293" marT="11659" marB="1165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Tenorite" panose="00000500000000000000" pitchFamily="2" charset="0"/>
                        </a:rPr>
                        <a:t>Local/Regional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6">
                              <a:lumMod val="75000"/>
                            </a:schemeClr>
                          </a:solidFill>
                          <a:latin typeface="Tenorite" panose="00000500000000000000" pitchFamily="2" charset="0"/>
                        </a:rPr>
                        <a:t>7-600 miles</a:t>
                      </a:r>
                    </a:p>
                  </a:txBody>
                  <a:tcPr marL="58293" marR="58293" marT="11659" marB="1165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Tenorite" panose="00000500000000000000" pitchFamily="2" charset="0"/>
                        </a:rPr>
                        <a:t>Larger areas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6">
                              <a:lumMod val="75000"/>
                            </a:schemeClr>
                          </a:solidFill>
                          <a:latin typeface="Tenorite" panose="00000500000000000000" pitchFamily="2" charset="0"/>
                        </a:rPr>
                        <a:t>600+ miles</a:t>
                      </a:r>
                    </a:p>
                  </a:txBody>
                  <a:tcPr marL="58293" marR="58293" marT="11659" marB="1165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9D9E1"/>
                    </a:solidFill>
                  </a:tcPr>
                </a:tc>
                <a:extLst>
                  <a:ext uri="{0D108BD9-81ED-4DB2-BD59-A6C34878D82A}">
                    <a16:rowId xmlns:a16="http://schemas.microsoft.com/office/drawing/2014/main" val="3579845126"/>
                  </a:ext>
                </a:extLst>
              </a:tr>
            </a:tbl>
          </a:graphicData>
        </a:graphic>
      </p:graphicFrame>
      <p:sp>
        <p:nvSpPr>
          <p:cNvPr id="1071" name="Rectangle 1070">
            <a:extLst>
              <a:ext uri="{FF2B5EF4-FFF2-40B4-BE49-F238E27FC236}">
                <a16:creationId xmlns:a16="http://schemas.microsoft.com/office/drawing/2014/main" id="{0A0F2294-9290-1F09-3ECC-88FF09846EC7}"/>
              </a:ext>
            </a:extLst>
          </p:cNvPr>
          <p:cNvSpPr/>
          <p:nvPr/>
        </p:nvSpPr>
        <p:spPr>
          <a:xfrm>
            <a:off x="558800" y="8201752"/>
            <a:ext cx="16763999" cy="1325641"/>
          </a:xfrm>
          <a:custGeom>
            <a:avLst/>
            <a:gdLst>
              <a:gd name="csX0" fmla="*/ 0 w 16763999"/>
              <a:gd name="csY0" fmla="*/ 0 h 1325641"/>
              <a:gd name="csX1" fmla="*/ 95794 w 16763999"/>
              <a:gd name="csY1" fmla="*/ 0 h 1325641"/>
              <a:gd name="csX2" fmla="*/ 1029789 w 16763999"/>
              <a:gd name="csY2" fmla="*/ 0 h 1325641"/>
              <a:gd name="csX3" fmla="*/ 1460863 w 16763999"/>
              <a:gd name="csY3" fmla="*/ 0 h 1325641"/>
              <a:gd name="csX4" fmla="*/ 2227217 w 16763999"/>
              <a:gd name="csY4" fmla="*/ 0 h 1325641"/>
              <a:gd name="csX5" fmla="*/ 3161211 w 16763999"/>
              <a:gd name="csY5" fmla="*/ 0 h 1325641"/>
              <a:gd name="csX6" fmla="*/ 3424646 w 16763999"/>
              <a:gd name="csY6" fmla="*/ 0 h 1325641"/>
              <a:gd name="csX7" fmla="*/ 3855720 w 16763999"/>
              <a:gd name="csY7" fmla="*/ 0 h 1325641"/>
              <a:gd name="csX8" fmla="*/ 4286794 w 16763999"/>
              <a:gd name="csY8" fmla="*/ 0 h 1325641"/>
              <a:gd name="csX9" fmla="*/ 4550228 w 16763999"/>
              <a:gd name="csY9" fmla="*/ 0 h 1325641"/>
              <a:gd name="csX10" fmla="*/ 5316583 w 16763999"/>
              <a:gd name="csY10" fmla="*/ 0 h 1325641"/>
              <a:gd name="csX11" fmla="*/ 5915297 w 16763999"/>
              <a:gd name="csY11" fmla="*/ 0 h 1325641"/>
              <a:gd name="csX12" fmla="*/ 6011091 w 16763999"/>
              <a:gd name="csY12" fmla="*/ 0 h 1325641"/>
              <a:gd name="csX13" fmla="*/ 6945085 w 16763999"/>
              <a:gd name="csY13" fmla="*/ 0 h 1325641"/>
              <a:gd name="csX14" fmla="*/ 7543800 w 16763999"/>
              <a:gd name="csY14" fmla="*/ 0 h 1325641"/>
              <a:gd name="csX15" fmla="*/ 8477794 w 16763999"/>
              <a:gd name="csY15" fmla="*/ 0 h 1325641"/>
              <a:gd name="csX16" fmla="*/ 9244148 w 16763999"/>
              <a:gd name="csY16" fmla="*/ 0 h 1325641"/>
              <a:gd name="csX17" fmla="*/ 10010502 w 16763999"/>
              <a:gd name="csY17" fmla="*/ 0 h 1325641"/>
              <a:gd name="csX18" fmla="*/ 10106297 w 16763999"/>
              <a:gd name="csY18" fmla="*/ 0 h 1325641"/>
              <a:gd name="csX19" fmla="*/ 10705011 w 16763999"/>
              <a:gd name="csY19" fmla="*/ 0 h 1325641"/>
              <a:gd name="csX20" fmla="*/ 11303725 w 16763999"/>
              <a:gd name="csY20" fmla="*/ 0 h 1325641"/>
              <a:gd name="csX21" fmla="*/ 11902439 w 16763999"/>
              <a:gd name="csY21" fmla="*/ 0 h 1325641"/>
              <a:gd name="csX22" fmla="*/ 12668794 w 16763999"/>
              <a:gd name="csY22" fmla="*/ 0 h 1325641"/>
              <a:gd name="csX23" fmla="*/ 13267508 w 16763999"/>
              <a:gd name="csY23" fmla="*/ 0 h 1325641"/>
              <a:gd name="csX24" fmla="*/ 14201502 w 16763999"/>
              <a:gd name="csY24" fmla="*/ 0 h 1325641"/>
              <a:gd name="csX25" fmla="*/ 14967856 w 16763999"/>
              <a:gd name="csY25" fmla="*/ 0 h 1325641"/>
              <a:gd name="csX26" fmla="*/ 15398931 w 16763999"/>
              <a:gd name="csY26" fmla="*/ 0 h 1325641"/>
              <a:gd name="csX27" fmla="*/ 15494725 w 16763999"/>
              <a:gd name="csY27" fmla="*/ 0 h 1325641"/>
              <a:gd name="csX28" fmla="*/ 16763999 w 16763999"/>
              <a:gd name="csY28" fmla="*/ 0 h 1325641"/>
              <a:gd name="csX29" fmla="*/ 16763999 w 16763999"/>
              <a:gd name="csY29" fmla="*/ 455137 h 1325641"/>
              <a:gd name="csX30" fmla="*/ 16763999 w 16763999"/>
              <a:gd name="csY30" fmla="*/ 883761 h 1325641"/>
              <a:gd name="csX31" fmla="*/ 16763999 w 16763999"/>
              <a:gd name="csY31" fmla="*/ 1325641 h 1325641"/>
              <a:gd name="csX32" fmla="*/ 16668205 w 16763999"/>
              <a:gd name="csY32" fmla="*/ 1325641 h 1325641"/>
              <a:gd name="csX33" fmla="*/ 15901850 w 16763999"/>
              <a:gd name="csY33" fmla="*/ 1325641 h 1325641"/>
              <a:gd name="csX34" fmla="*/ 15303136 w 16763999"/>
              <a:gd name="csY34" fmla="*/ 1325641 h 1325641"/>
              <a:gd name="csX35" fmla="*/ 15039702 w 16763999"/>
              <a:gd name="csY35" fmla="*/ 1325641 h 1325641"/>
              <a:gd name="csX36" fmla="*/ 14273348 w 16763999"/>
              <a:gd name="csY36" fmla="*/ 1325641 h 1325641"/>
              <a:gd name="csX37" fmla="*/ 13339353 w 16763999"/>
              <a:gd name="csY37" fmla="*/ 1325641 h 1325641"/>
              <a:gd name="csX38" fmla="*/ 13075919 w 16763999"/>
              <a:gd name="csY38" fmla="*/ 1325641 h 1325641"/>
              <a:gd name="csX39" fmla="*/ 12644845 w 16763999"/>
              <a:gd name="csY39" fmla="*/ 1325641 h 1325641"/>
              <a:gd name="csX40" fmla="*/ 12046131 w 16763999"/>
              <a:gd name="csY40" fmla="*/ 1325641 h 1325641"/>
              <a:gd name="csX41" fmla="*/ 11782696 w 16763999"/>
              <a:gd name="csY41" fmla="*/ 1325641 h 1325641"/>
              <a:gd name="csX42" fmla="*/ 11016342 w 16763999"/>
              <a:gd name="csY42" fmla="*/ 1325641 h 1325641"/>
              <a:gd name="csX43" fmla="*/ 10249988 w 16763999"/>
              <a:gd name="csY43" fmla="*/ 1325641 h 1325641"/>
              <a:gd name="csX44" fmla="*/ 9986554 w 16763999"/>
              <a:gd name="csY44" fmla="*/ 1325641 h 1325641"/>
              <a:gd name="csX45" fmla="*/ 9220199 w 16763999"/>
              <a:gd name="csY45" fmla="*/ 1325641 h 1325641"/>
              <a:gd name="csX46" fmla="*/ 8453845 w 16763999"/>
              <a:gd name="csY46" fmla="*/ 1325641 h 1325641"/>
              <a:gd name="csX47" fmla="*/ 8358051 w 16763999"/>
              <a:gd name="csY47" fmla="*/ 1325641 h 1325641"/>
              <a:gd name="csX48" fmla="*/ 7424057 w 16763999"/>
              <a:gd name="csY48" fmla="*/ 1325641 h 1325641"/>
              <a:gd name="csX49" fmla="*/ 7328262 w 16763999"/>
              <a:gd name="csY49" fmla="*/ 1325641 h 1325641"/>
              <a:gd name="csX50" fmla="*/ 6561908 w 16763999"/>
              <a:gd name="csY50" fmla="*/ 1325641 h 1325641"/>
              <a:gd name="csX51" fmla="*/ 6466114 w 16763999"/>
              <a:gd name="csY51" fmla="*/ 1325641 h 1325641"/>
              <a:gd name="csX52" fmla="*/ 5532120 w 16763999"/>
              <a:gd name="csY52" fmla="*/ 1325641 h 1325641"/>
              <a:gd name="csX53" fmla="*/ 5436325 w 16763999"/>
              <a:gd name="csY53" fmla="*/ 1325641 h 1325641"/>
              <a:gd name="csX54" fmla="*/ 5172891 w 16763999"/>
              <a:gd name="csY54" fmla="*/ 1325641 h 1325641"/>
              <a:gd name="csX55" fmla="*/ 4574177 w 16763999"/>
              <a:gd name="csY55" fmla="*/ 1325641 h 1325641"/>
              <a:gd name="csX56" fmla="*/ 3975463 w 16763999"/>
              <a:gd name="csY56" fmla="*/ 1325641 h 1325641"/>
              <a:gd name="csX57" fmla="*/ 3544388 w 16763999"/>
              <a:gd name="csY57" fmla="*/ 1325641 h 1325641"/>
              <a:gd name="csX58" fmla="*/ 3448594 w 16763999"/>
              <a:gd name="csY58" fmla="*/ 1325641 h 1325641"/>
              <a:gd name="csX59" fmla="*/ 3017520 w 16763999"/>
              <a:gd name="csY59" fmla="*/ 1325641 h 1325641"/>
              <a:gd name="csX60" fmla="*/ 2418806 w 16763999"/>
              <a:gd name="csY60" fmla="*/ 1325641 h 1325641"/>
              <a:gd name="csX61" fmla="*/ 1987731 w 16763999"/>
              <a:gd name="csY61" fmla="*/ 1325641 h 1325641"/>
              <a:gd name="csX62" fmla="*/ 1389017 w 16763999"/>
              <a:gd name="csY62" fmla="*/ 1325641 h 1325641"/>
              <a:gd name="csX63" fmla="*/ 957943 w 16763999"/>
              <a:gd name="csY63" fmla="*/ 1325641 h 1325641"/>
              <a:gd name="csX64" fmla="*/ 862149 w 16763999"/>
              <a:gd name="csY64" fmla="*/ 1325641 h 1325641"/>
              <a:gd name="csX65" fmla="*/ 0 w 16763999"/>
              <a:gd name="csY65" fmla="*/ 1325641 h 1325641"/>
              <a:gd name="csX66" fmla="*/ 0 w 16763999"/>
              <a:gd name="csY66" fmla="*/ 857248 h 1325641"/>
              <a:gd name="csX67" fmla="*/ 0 w 16763999"/>
              <a:gd name="csY67" fmla="*/ 415368 h 1325641"/>
              <a:gd name="csX68" fmla="*/ 0 w 16763999"/>
              <a:gd name="csY68" fmla="*/ 0 h 132564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Lst>
            <a:rect l="l" t="t" r="r" b="b"/>
            <a:pathLst>
              <a:path w="16763999" h="1325641" fill="none" extrusionOk="0">
                <a:moveTo>
                  <a:pt x="0" y="0"/>
                </a:moveTo>
                <a:cubicBezTo>
                  <a:pt x="26808" y="-1583"/>
                  <a:pt x="62827" y="6821"/>
                  <a:pt x="95794" y="0"/>
                </a:cubicBezTo>
                <a:cubicBezTo>
                  <a:pt x="128761" y="-6821"/>
                  <a:pt x="834655" y="59079"/>
                  <a:pt x="1029789" y="0"/>
                </a:cubicBezTo>
                <a:cubicBezTo>
                  <a:pt x="1224923" y="-59079"/>
                  <a:pt x="1246195" y="1770"/>
                  <a:pt x="1460863" y="0"/>
                </a:cubicBezTo>
                <a:cubicBezTo>
                  <a:pt x="1675531" y="-1770"/>
                  <a:pt x="2019233" y="77445"/>
                  <a:pt x="2227217" y="0"/>
                </a:cubicBezTo>
                <a:cubicBezTo>
                  <a:pt x="2435201" y="-77445"/>
                  <a:pt x="2777002" y="74924"/>
                  <a:pt x="3161211" y="0"/>
                </a:cubicBezTo>
                <a:cubicBezTo>
                  <a:pt x="3545420" y="-74924"/>
                  <a:pt x="3355335" y="5536"/>
                  <a:pt x="3424646" y="0"/>
                </a:cubicBezTo>
                <a:cubicBezTo>
                  <a:pt x="3493957" y="-5536"/>
                  <a:pt x="3717968" y="28785"/>
                  <a:pt x="3855720" y="0"/>
                </a:cubicBezTo>
                <a:cubicBezTo>
                  <a:pt x="3993472" y="-28785"/>
                  <a:pt x="4085559" y="14154"/>
                  <a:pt x="4286794" y="0"/>
                </a:cubicBezTo>
                <a:cubicBezTo>
                  <a:pt x="4488029" y="-14154"/>
                  <a:pt x="4488871" y="31334"/>
                  <a:pt x="4550228" y="0"/>
                </a:cubicBezTo>
                <a:cubicBezTo>
                  <a:pt x="4611585" y="-31334"/>
                  <a:pt x="5124834" y="80221"/>
                  <a:pt x="5316583" y="0"/>
                </a:cubicBezTo>
                <a:cubicBezTo>
                  <a:pt x="5508332" y="-80221"/>
                  <a:pt x="5789288" y="28162"/>
                  <a:pt x="5915297" y="0"/>
                </a:cubicBezTo>
                <a:cubicBezTo>
                  <a:pt x="6041306" y="-28162"/>
                  <a:pt x="5963448" y="8930"/>
                  <a:pt x="6011091" y="0"/>
                </a:cubicBezTo>
                <a:cubicBezTo>
                  <a:pt x="6058734" y="-8930"/>
                  <a:pt x="6756222" y="75756"/>
                  <a:pt x="6945085" y="0"/>
                </a:cubicBezTo>
                <a:cubicBezTo>
                  <a:pt x="7133948" y="-75756"/>
                  <a:pt x="7361674" y="6660"/>
                  <a:pt x="7543800" y="0"/>
                </a:cubicBezTo>
                <a:cubicBezTo>
                  <a:pt x="7725926" y="-6660"/>
                  <a:pt x="8119423" y="6698"/>
                  <a:pt x="8477794" y="0"/>
                </a:cubicBezTo>
                <a:cubicBezTo>
                  <a:pt x="8836165" y="-6698"/>
                  <a:pt x="9015582" y="37507"/>
                  <a:pt x="9244148" y="0"/>
                </a:cubicBezTo>
                <a:cubicBezTo>
                  <a:pt x="9472714" y="-37507"/>
                  <a:pt x="9673181" y="69187"/>
                  <a:pt x="10010502" y="0"/>
                </a:cubicBezTo>
                <a:cubicBezTo>
                  <a:pt x="10347823" y="-69187"/>
                  <a:pt x="10076881" y="3753"/>
                  <a:pt x="10106297" y="0"/>
                </a:cubicBezTo>
                <a:cubicBezTo>
                  <a:pt x="10135713" y="-3753"/>
                  <a:pt x="10459812" y="25017"/>
                  <a:pt x="10705011" y="0"/>
                </a:cubicBezTo>
                <a:cubicBezTo>
                  <a:pt x="10950210" y="-25017"/>
                  <a:pt x="11016380" y="62990"/>
                  <a:pt x="11303725" y="0"/>
                </a:cubicBezTo>
                <a:cubicBezTo>
                  <a:pt x="11591070" y="-62990"/>
                  <a:pt x="11672583" y="369"/>
                  <a:pt x="11902439" y="0"/>
                </a:cubicBezTo>
                <a:cubicBezTo>
                  <a:pt x="12132295" y="-369"/>
                  <a:pt x="12487971" y="22574"/>
                  <a:pt x="12668794" y="0"/>
                </a:cubicBezTo>
                <a:cubicBezTo>
                  <a:pt x="12849617" y="-22574"/>
                  <a:pt x="12974630" y="49777"/>
                  <a:pt x="13267508" y="0"/>
                </a:cubicBezTo>
                <a:cubicBezTo>
                  <a:pt x="13560386" y="-49777"/>
                  <a:pt x="13758304" y="12512"/>
                  <a:pt x="14201502" y="0"/>
                </a:cubicBezTo>
                <a:cubicBezTo>
                  <a:pt x="14644700" y="-12512"/>
                  <a:pt x="14709473" y="5583"/>
                  <a:pt x="14967856" y="0"/>
                </a:cubicBezTo>
                <a:cubicBezTo>
                  <a:pt x="15226239" y="-5583"/>
                  <a:pt x="15309681" y="15108"/>
                  <a:pt x="15398931" y="0"/>
                </a:cubicBezTo>
                <a:cubicBezTo>
                  <a:pt x="15488181" y="-15108"/>
                  <a:pt x="15459689" y="1308"/>
                  <a:pt x="15494725" y="0"/>
                </a:cubicBezTo>
                <a:cubicBezTo>
                  <a:pt x="15529761" y="-1308"/>
                  <a:pt x="16251391" y="55889"/>
                  <a:pt x="16763999" y="0"/>
                </a:cubicBezTo>
                <a:cubicBezTo>
                  <a:pt x="16813472" y="120600"/>
                  <a:pt x="16751532" y="355621"/>
                  <a:pt x="16763999" y="455137"/>
                </a:cubicBezTo>
                <a:cubicBezTo>
                  <a:pt x="16776466" y="554653"/>
                  <a:pt x="16735937" y="709243"/>
                  <a:pt x="16763999" y="883761"/>
                </a:cubicBezTo>
                <a:cubicBezTo>
                  <a:pt x="16792061" y="1058279"/>
                  <a:pt x="16759720" y="1112305"/>
                  <a:pt x="16763999" y="1325641"/>
                </a:cubicBezTo>
                <a:cubicBezTo>
                  <a:pt x="16737154" y="1326031"/>
                  <a:pt x="16715845" y="1318612"/>
                  <a:pt x="16668205" y="1325641"/>
                </a:cubicBezTo>
                <a:cubicBezTo>
                  <a:pt x="16620565" y="1332670"/>
                  <a:pt x="16233387" y="1241439"/>
                  <a:pt x="15901850" y="1325641"/>
                </a:cubicBezTo>
                <a:cubicBezTo>
                  <a:pt x="15570313" y="1409843"/>
                  <a:pt x="15596361" y="1274629"/>
                  <a:pt x="15303136" y="1325641"/>
                </a:cubicBezTo>
                <a:cubicBezTo>
                  <a:pt x="15009911" y="1376653"/>
                  <a:pt x="15133648" y="1294510"/>
                  <a:pt x="15039702" y="1325641"/>
                </a:cubicBezTo>
                <a:cubicBezTo>
                  <a:pt x="14945756" y="1356772"/>
                  <a:pt x="14515118" y="1237213"/>
                  <a:pt x="14273348" y="1325641"/>
                </a:cubicBezTo>
                <a:cubicBezTo>
                  <a:pt x="14031578" y="1414069"/>
                  <a:pt x="13669378" y="1307486"/>
                  <a:pt x="13339353" y="1325641"/>
                </a:cubicBezTo>
                <a:cubicBezTo>
                  <a:pt x="13009328" y="1343796"/>
                  <a:pt x="13181113" y="1319547"/>
                  <a:pt x="13075919" y="1325641"/>
                </a:cubicBezTo>
                <a:cubicBezTo>
                  <a:pt x="12970725" y="1331735"/>
                  <a:pt x="12734385" y="1279500"/>
                  <a:pt x="12644845" y="1325641"/>
                </a:cubicBezTo>
                <a:cubicBezTo>
                  <a:pt x="12555305" y="1371782"/>
                  <a:pt x="12300266" y="1299858"/>
                  <a:pt x="12046131" y="1325641"/>
                </a:cubicBezTo>
                <a:cubicBezTo>
                  <a:pt x="11791996" y="1351424"/>
                  <a:pt x="11913612" y="1314767"/>
                  <a:pt x="11782696" y="1325641"/>
                </a:cubicBezTo>
                <a:cubicBezTo>
                  <a:pt x="11651781" y="1336515"/>
                  <a:pt x="11222709" y="1311634"/>
                  <a:pt x="11016342" y="1325641"/>
                </a:cubicBezTo>
                <a:cubicBezTo>
                  <a:pt x="10809975" y="1339648"/>
                  <a:pt x="10538243" y="1261260"/>
                  <a:pt x="10249988" y="1325641"/>
                </a:cubicBezTo>
                <a:cubicBezTo>
                  <a:pt x="9961733" y="1390022"/>
                  <a:pt x="10071388" y="1325324"/>
                  <a:pt x="9986554" y="1325641"/>
                </a:cubicBezTo>
                <a:cubicBezTo>
                  <a:pt x="9901720" y="1325958"/>
                  <a:pt x="9560056" y="1320977"/>
                  <a:pt x="9220199" y="1325641"/>
                </a:cubicBezTo>
                <a:cubicBezTo>
                  <a:pt x="8880343" y="1330305"/>
                  <a:pt x="8641812" y="1270455"/>
                  <a:pt x="8453845" y="1325641"/>
                </a:cubicBezTo>
                <a:cubicBezTo>
                  <a:pt x="8265878" y="1380827"/>
                  <a:pt x="8398449" y="1320270"/>
                  <a:pt x="8358051" y="1325641"/>
                </a:cubicBezTo>
                <a:cubicBezTo>
                  <a:pt x="8317653" y="1331012"/>
                  <a:pt x="7656911" y="1266786"/>
                  <a:pt x="7424057" y="1325641"/>
                </a:cubicBezTo>
                <a:cubicBezTo>
                  <a:pt x="7191203" y="1384496"/>
                  <a:pt x="7351855" y="1315435"/>
                  <a:pt x="7328262" y="1325641"/>
                </a:cubicBezTo>
                <a:cubicBezTo>
                  <a:pt x="7304669" y="1335847"/>
                  <a:pt x="6848074" y="1261688"/>
                  <a:pt x="6561908" y="1325641"/>
                </a:cubicBezTo>
                <a:cubicBezTo>
                  <a:pt x="6275742" y="1389594"/>
                  <a:pt x="6507390" y="1317645"/>
                  <a:pt x="6466114" y="1325641"/>
                </a:cubicBezTo>
                <a:cubicBezTo>
                  <a:pt x="6424838" y="1333637"/>
                  <a:pt x="5760528" y="1276858"/>
                  <a:pt x="5532120" y="1325641"/>
                </a:cubicBezTo>
                <a:cubicBezTo>
                  <a:pt x="5303712" y="1374424"/>
                  <a:pt x="5455916" y="1325174"/>
                  <a:pt x="5436325" y="1325641"/>
                </a:cubicBezTo>
                <a:cubicBezTo>
                  <a:pt x="5416735" y="1326108"/>
                  <a:pt x="5290200" y="1302713"/>
                  <a:pt x="5172891" y="1325641"/>
                </a:cubicBezTo>
                <a:cubicBezTo>
                  <a:pt x="5055582" y="1348569"/>
                  <a:pt x="4774412" y="1283661"/>
                  <a:pt x="4574177" y="1325641"/>
                </a:cubicBezTo>
                <a:cubicBezTo>
                  <a:pt x="4373942" y="1367621"/>
                  <a:pt x="4182981" y="1255368"/>
                  <a:pt x="3975463" y="1325641"/>
                </a:cubicBezTo>
                <a:cubicBezTo>
                  <a:pt x="3767945" y="1395914"/>
                  <a:pt x="3685936" y="1288902"/>
                  <a:pt x="3544388" y="1325641"/>
                </a:cubicBezTo>
                <a:cubicBezTo>
                  <a:pt x="3402840" y="1362380"/>
                  <a:pt x="3486370" y="1317984"/>
                  <a:pt x="3448594" y="1325641"/>
                </a:cubicBezTo>
                <a:cubicBezTo>
                  <a:pt x="3410818" y="1333298"/>
                  <a:pt x="3214071" y="1295831"/>
                  <a:pt x="3017520" y="1325641"/>
                </a:cubicBezTo>
                <a:cubicBezTo>
                  <a:pt x="2820969" y="1355451"/>
                  <a:pt x="2585614" y="1281584"/>
                  <a:pt x="2418806" y="1325641"/>
                </a:cubicBezTo>
                <a:cubicBezTo>
                  <a:pt x="2251998" y="1369698"/>
                  <a:pt x="2170692" y="1306397"/>
                  <a:pt x="1987731" y="1325641"/>
                </a:cubicBezTo>
                <a:cubicBezTo>
                  <a:pt x="1804770" y="1344885"/>
                  <a:pt x="1563071" y="1260576"/>
                  <a:pt x="1389017" y="1325641"/>
                </a:cubicBezTo>
                <a:cubicBezTo>
                  <a:pt x="1214963" y="1390706"/>
                  <a:pt x="1091298" y="1324773"/>
                  <a:pt x="957943" y="1325641"/>
                </a:cubicBezTo>
                <a:cubicBezTo>
                  <a:pt x="824588" y="1326509"/>
                  <a:pt x="905230" y="1314574"/>
                  <a:pt x="862149" y="1325641"/>
                </a:cubicBezTo>
                <a:cubicBezTo>
                  <a:pt x="819068" y="1336708"/>
                  <a:pt x="351220" y="1223968"/>
                  <a:pt x="0" y="1325641"/>
                </a:cubicBezTo>
                <a:cubicBezTo>
                  <a:pt x="-20228" y="1197721"/>
                  <a:pt x="22093" y="967986"/>
                  <a:pt x="0" y="857248"/>
                </a:cubicBezTo>
                <a:cubicBezTo>
                  <a:pt x="-22093" y="746510"/>
                  <a:pt x="3671" y="616359"/>
                  <a:pt x="0" y="415368"/>
                </a:cubicBezTo>
                <a:cubicBezTo>
                  <a:pt x="-3671" y="214377"/>
                  <a:pt x="17749" y="180577"/>
                  <a:pt x="0" y="0"/>
                </a:cubicBezTo>
                <a:close/>
              </a:path>
              <a:path w="16763999" h="1325641" stroke="0" extrusionOk="0">
                <a:moveTo>
                  <a:pt x="0" y="0"/>
                </a:moveTo>
                <a:cubicBezTo>
                  <a:pt x="334122" y="-65407"/>
                  <a:pt x="612341" y="42800"/>
                  <a:pt x="766354" y="0"/>
                </a:cubicBezTo>
                <a:cubicBezTo>
                  <a:pt x="920367" y="-42800"/>
                  <a:pt x="923838" y="11070"/>
                  <a:pt x="1029789" y="0"/>
                </a:cubicBezTo>
                <a:cubicBezTo>
                  <a:pt x="1135741" y="-11070"/>
                  <a:pt x="1405028" y="27590"/>
                  <a:pt x="1628503" y="0"/>
                </a:cubicBezTo>
                <a:cubicBezTo>
                  <a:pt x="1851978" y="-27590"/>
                  <a:pt x="2177773" y="83817"/>
                  <a:pt x="2394857" y="0"/>
                </a:cubicBezTo>
                <a:cubicBezTo>
                  <a:pt x="2611941" y="-83817"/>
                  <a:pt x="2451388" y="4549"/>
                  <a:pt x="2490651" y="0"/>
                </a:cubicBezTo>
                <a:cubicBezTo>
                  <a:pt x="2529914" y="-4549"/>
                  <a:pt x="2985454" y="109276"/>
                  <a:pt x="3424646" y="0"/>
                </a:cubicBezTo>
                <a:cubicBezTo>
                  <a:pt x="3863839" y="-109276"/>
                  <a:pt x="3767852" y="44301"/>
                  <a:pt x="3855720" y="0"/>
                </a:cubicBezTo>
                <a:cubicBezTo>
                  <a:pt x="3943588" y="-44301"/>
                  <a:pt x="4119550" y="37392"/>
                  <a:pt x="4286794" y="0"/>
                </a:cubicBezTo>
                <a:cubicBezTo>
                  <a:pt x="4454038" y="-37392"/>
                  <a:pt x="4637958" y="9900"/>
                  <a:pt x="4885508" y="0"/>
                </a:cubicBezTo>
                <a:cubicBezTo>
                  <a:pt x="5133058" y="-9900"/>
                  <a:pt x="5328046" y="11988"/>
                  <a:pt x="5484223" y="0"/>
                </a:cubicBezTo>
                <a:cubicBezTo>
                  <a:pt x="5640400" y="-11988"/>
                  <a:pt x="5900766" y="37141"/>
                  <a:pt x="6082937" y="0"/>
                </a:cubicBezTo>
                <a:cubicBezTo>
                  <a:pt x="6265108" y="-37141"/>
                  <a:pt x="6496723" y="16687"/>
                  <a:pt x="6681651" y="0"/>
                </a:cubicBezTo>
                <a:cubicBezTo>
                  <a:pt x="6866579" y="-16687"/>
                  <a:pt x="6735479" y="9691"/>
                  <a:pt x="6777445" y="0"/>
                </a:cubicBezTo>
                <a:cubicBezTo>
                  <a:pt x="6819411" y="-9691"/>
                  <a:pt x="7072947" y="46972"/>
                  <a:pt x="7208520" y="0"/>
                </a:cubicBezTo>
                <a:cubicBezTo>
                  <a:pt x="7344093" y="-46972"/>
                  <a:pt x="7761489" y="91303"/>
                  <a:pt x="8142514" y="0"/>
                </a:cubicBezTo>
                <a:cubicBezTo>
                  <a:pt x="8523539" y="-91303"/>
                  <a:pt x="8202744" y="8543"/>
                  <a:pt x="8238308" y="0"/>
                </a:cubicBezTo>
                <a:cubicBezTo>
                  <a:pt x="8273872" y="-8543"/>
                  <a:pt x="8641323" y="5053"/>
                  <a:pt x="8837022" y="0"/>
                </a:cubicBezTo>
                <a:cubicBezTo>
                  <a:pt x="9032721" y="-5053"/>
                  <a:pt x="8888472" y="1640"/>
                  <a:pt x="8932817" y="0"/>
                </a:cubicBezTo>
                <a:cubicBezTo>
                  <a:pt x="8977163" y="-1640"/>
                  <a:pt x="8985717" y="9566"/>
                  <a:pt x="9028611" y="0"/>
                </a:cubicBezTo>
                <a:cubicBezTo>
                  <a:pt x="9071505" y="-9566"/>
                  <a:pt x="9419161" y="77"/>
                  <a:pt x="9627325" y="0"/>
                </a:cubicBezTo>
                <a:cubicBezTo>
                  <a:pt x="9835489" y="-77"/>
                  <a:pt x="9938261" y="2841"/>
                  <a:pt x="10058399" y="0"/>
                </a:cubicBezTo>
                <a:cubicBezTo>
                  <a:pt x="10178537" y="-2841"/>
                  <a:pt x="10797106" y="71778"/>
                  <a:pt x="10992394" y="0"/>
                </a:cubicBezTo>
                <a:cubicBezTo>
                  <a:pt x="11187683" y="-71778"/>
                  <a:pt x="11334833" y="30957"/>
                  <a:pt x="11423468" y="0"/>
                </a:cubicBezTo>
                <a:cubicBezTo>
                  <a:pt x="11512103" y="-30957"/>
                  <a:pt x="12027071" y="78444"/>
                  <a:pt x="12357462" y="0"/>
                </a:cubicBezTo>
                <a:cubicBezTo>
                  <a:pt x="12687853" y="-78444"/>
                  <a:pt x="12685999" y="25320"/>
                  <a:pt x="12788536" y="0"/>
                </a:cubicBezTo>
                <a:cubicBezTo>
                  <a:pt x="12891073" y="-25320"/>
                  <a:pt x="13395179" y="104126"/>
                  <a:pt x="13722531" y="0"/>
                </a:cubicBezTo>
                <a:cubicBezTo>
                  <a:pt x="14049883" y="-104126"/>
                  <a:pt x="14321872" y="89147"/>
                  <a:pt x="14488885" y="0"/>
                </a:cubicBezTo>
                <a:cubicBezTo>
                  <a:pt x="14655898" y="-89147"/>
                  <a:pt x="14540508" y="10264"/>
                  <a:pt x="14584679" y="0"/>
                </a:cubicBezTo>
                <a:cubicBezTo>
                  <a:pt x="14628850" y="-10264"/>
                  <a:pt x="14868339" y="36125"/>
                  <a:pt x="15015753" y="0"/>
                </a:cubicBezTo>
                <a:cubicBezTo>
                  <a:pt x="15163167" y="-36125"/>
                  <a:pt x="15480427" y="24915"/>
                  <a:pt x="15782108" y="0"/>
                </a:cubicBezTo>
                <a:cubicBezTo>
                  <a:pt x="16083789" y="-24915"/>
                  <a:pt x="16326481" y="42090"/>
                  <a:pt x="16763999" y="0"/>
                </a:cubicBezTo>
                <a:cubicBezTo>
                  <a:pt x="16768477" y="153844"/>
                  <a:pt x="16733827" y="277954"/>
                  <a:pt x="16763999" y="428624"/>
                </a:cubicBezTo>
                <a:cubicBezTo>
                  <a:pt x="16794171" y="579294"/>
                  <a:pt x="16751362" y="654291"/>
                  <a:pt x="16763999" y="857248"/>
                </a:cubicBezTo>
                <a:cubicBezTo>
                  <a:pt x="16776636" y="1060205"/>
                  <a:pt x="16741163" y="1193800"/>
                  <a:pt x="16763999" y="1325641"/>
                </a:cubicBezTo>
                <a:cubicBezTo>
                  <a:pt x="16387326" y="1380508"/>
                  <a:pt x="16058860" y="1269172"/>
                  <a:pt x="15830005" y="1325641"/>
                </a:cubicBezTo>
                <a:cubicBezTo>
                  <a:pt x="15601150" y="1382110"/>
                  <a:pt x="15496804" y="1314839"/>
                  <a:pt x="15398931" y="1325641"/>
                </a:cubicBezTo>
                <a:cubicBezTo>
                  <a:pt x="15301058" y="1336443"/>
                  <a:pt x="14882506" y="1319538"/>
                  <a:pt x="14464936" y="1325641"/>
                </a:cubicBezTo>
                <a:cubicBezTo>
                  <a:pt x="14047366" y="1331744"/>
                  <a:pt x="14300511" y="1313873"/>
                  <a:pt x="14201502" y="1325641"/>
                </a:cubicBezTo>
                <a:cubicBezTo>
                  <a:pt x="14102493" y="1337409"/>
                  <a:pt x="14143049" y="1320964"/>
                  <a:pt x="14105708" y="1325641"/>
                </a:cubicBezTo>
                <a:cubicBezTo>
                  <a:pt x="14068367" y="1330318"/>
                  <a:pt x="13664247" y="1287239"/>
                  <a:pt x="13506993" y="1325641"/>
                </a:cubicBezTo>
                <a:cubicBezTo>
                  <a:pt x="13349740" y="1364043"/>
                  <a:pt x="13249898" y="1308694"/>
                  <a:pt x="13075919" y="1325641"/>
                </a:cubicBezTo>
                <a:cubicBezTo>
                  <a:pt x="12901940" y="1342588"/>
                  <a:pt x="12775194" y="1289506"/>
                  <a:pt x="12644845" y="1325641"/>
                </a:cubicBezTo>
                <a:cubicBezTo>
                  <a:pt x="12514496" y="1361776"/>
                  <a:pt x="12581489" y="1320715"/>
                  <a:pt x="12549051" y="1325641"/>
                </a:cubicBezTo>
                <a:cubicBezTo>
                  <a:pt x="12516613" y="1330567"/>
                  <a:pt x="12367527" y="1323073"/>
                  <a:pt x="12285616" y="1325641"/>
                </a:cubicBezTo>
                <a:cubicBezTo>
                  <a:pt x="12203705" y="1328209"/>
                  <a:pt x="12145948" y="1314484"/>
                  <a:pt x="12022182" y="1325641"/>
                </a:cubicBezTo>
                <a:cubicBezTo>
                  <a:pt x="11898416" y="1336798"/>
                  <a:pt x="11956324" y="1322716"/>
                  <a:pt x="11926388" y="1325641"/>
                </a:cubicBezTo>
                <a:cubicBezTo>
                  <a:pt x="11896452" y="1328566"/>
                  <a:pt x="11858932" y="1315516"/>
                  <a:pt x="11830594" y="1325641"/>
                </a:cubicBezTo>
                <a:cubicBezTo>
                  <a:pt x="11802256" y="1335766"/>
                  <a:pt x="11781898" y="1322537"/>
                  <a:pt x="11734799" y="1325641"/>
                </a:cubicBezTo>
                <a:cubicBezTo>
                  <a:pt x="11687700" y="1328745"/>
                  <a:pt x="11151706" y="1260647"/>
                  <a:pt x="10968445" y="1325641"/>
                </a:cubicBezTo>
                <a:cubicBezTo>
                  <a:pt x="10785184" y="1390635"/>
                  <a:pt x="10493835" y="1261672"/>
                  <a:pt x="10034451" y="1325641"/>
                </a:cubicBezTo>
                <a:cubicBezTo>
                  <a:pt x="9575067" y="1389610"/>
                  <a:pt x="9972916" y="1321148"/>
                  <a:pt x="9938657" y="1325641"/>
                </a:cubicBezTo>
                <a:cubicBezTo>
                  <a:pt x="9904398" y="1330134"/>
                  <a:pt x="9884471" y="1324996"/>
                  <a:pt x="9842862" y="1325641"/>
                </a:cubicBezTo>
                <a:cubicBezTo>
                  <a:pt x="9801253" y="1326286"/>
                  <a:pt x="9794257" y="1324953"/>
                  <a:pt x="9747068" y="1325641"/>
                </a:cubicBezTo>
                <a:cubicBezTo>
                  <a:pt x="9699879" y="1326329"/>
                  <a:pt x="9311906" y="1285966"/>
                  <a:pt x="9148354" y="1325641"/>
                </a:cubicBezTo>
                <a:cubicBezTo>
                  <a:pt x="8984802" y="1365316"/>
                  <a:pt x="8687573" y="1288267"/>
                  <a:pt x="8549639" y="1325641"/>
                </a:cubicBezTo>
                <a:cubicBezTo>
                  <a:pt x="8411705" y="1363015"/>
                  <a:pt x="8387753" y="1297814"/>
                  <a:pt x="8286205" y="1325641"/>
                </a:cubicBezTo>
                <a:cubicBezTo>
                  <a:pt x="8184657" y="1353468"/>
                  <a:pt x="8070156" y="1321042"/>
                  <a:pt x="7855131" y="1325641"/>
                </a:cubicBezTo>
                <a:cubicBezTo>
                  <a:pt x="7640106" y="1330240"/>
                  <a:pt x="7538054" y="1267643"/>
                  <a:pt x="7256417" y="1325641"/>
                </a:cubicBezTo>
                <a:cubicBezTo>
                  <a:pt x="6974780" y="1383639"/>
                  <a:pt x="6796583" y="1292135"/>
                  <a:pt x="6657702" y="1325641"/>
                </a:cubicBezTo>
                <a:cubicBezTo>
                  <a:pt x="6518821" y="1359147"/>
                  <a:pt x="6083903" y="1300957"/>
                  <a:pt x="5723708" y="1325641"/>
                </a:cubicBezTo>
                <a:cubicBezTo>
                  <a:pt x="5363513" y="1350325"/>
                  <a:pt x="5546928" y="1319284"/>
                  <a:pt x="5460274" y="1325641"/>
                </a:cubicBezTo>
                <a:cubicBezTo>
                  <a:pt x="5373620" y="1331998"/>
                  <a:pt x="5294510" y="1309350"/>
                  <a:pt x="5196840" y="1325641"/>
                </a:cubicBezTo>
                <a:cubicBezTo>
                  <a:pt x="5099170" y="1341932"/>
                  <a:pt x="4682317" y="1255059"/>
                  <a:pt x="4262845" y="1325641"/>
                </a:cubicBezTo>
                <a:cubicBezTo>
                  <a:pt x="3843373" y="1396223"/>
                  <a:pt x="4212418" y="1316870"/>
                  <a:pt x="4167051" y="1325641"/>
                </a:cubicBezTo>
                <a:cubicBezTo>
                  <a:pt x="4121684" y="1334412"/>
                  <a:pt x="3857511" y="1313094"/>
                  <a:pt x="3568337" y="1325641"/>
                </a:cubicBezTo>
                <a:cubicBezTo>
                  <a:pt x="3279163" y="1338188"/>
                  <a:pt x="3315789" y="1283925"/>
                  <a:pt x="3137263" y="1325641"/>
                </a:cubicBezTo>
                <a:cubicBezTo>
                  <a:pt x="2958737" y="1367357"/>
                  <a:pt x="3070224" y="1322403"/>
                  <a:pt x="3041468" y="1325641"/>
                </a:cubicBezTo>
                <a:cubicBezTo>
                  <a:pt x="3012713" y="1328879"/>
                  <a:pt x="2544379" y="1234799"/>
                  <a:pt x="2275114" y="1325641"/>
                </a:cubicBezTo>
                <a:cubicBezTo>
                  <a:pt x="2005849" y="1416483"/>
                  <a:pt x="2103211" y="1306474"/>
                  <a:pt x="2011680" y="1325641"/>
                </a:cubicBezTo>
                <a:cubicBezTo>
                  <a:pt x="1920149" y="1344808"/>
                  <a:pt x="1935386" y="1320036"/>
                  <a:pt x="1915886" y="1325641"/>
                </a:cubicBezTo>
                <a:cubicBezTo>
                  <a:pt x="1896386" y="1331246"/>
                  <a:pt x="1858349" y="1321837"/>
                  <a:pt x="1820091" y="1325641"/>
                </a:cubicBezTo>
                <a:cubicBezTo>
                  <a:pt x="1781833" y="1329445"/>
                  <a:pt x="1759634" y="1320809"/>
                  <a:pt x="1724297" y="1325641"/>
                </a:cubicBezTo>
                <a:cubicBezTo>
                  <a:pt x="1688960" y="1330473"/>
                  <a:pt x="1668510" y="1318155"/>
                  <a:pt x="1628503" y="1325641"/>
                </a:cubicBezTo>
                <a:cubicBezTo>
                  <a:pt x="1588496" y="1333127"/>
                  <a:pt x="1108272" y="1241959"/>
                  <a:pt x="862149" y="1325641"/>
                </a:cubicBezTo>
                <a:cubicBezTo>
                  <a:pt x="616026" y="1409323"/>
                  <a:pt x="274647" y="1322403"/>
                  <a:pt x="0" y="1325641"/>
                </a:cubicBezTo>
                <a:cubicBezTo>
                  <a:pt x="-16015" y="1212441"/>
                  <a:pt x="271" y="1120100"/>
                  <a:pt x="0" y="923530"/>
                </a:cubicBezTo>
                <a:cubicBezTo>
                  <a:pt x="-271" y="726960"/>
                  <a:pt x="48514" y="668890"/>
                  <a:pt x="0" y="494906"/>
                </a:cubicBezTo>
                <a:cubicBezTo>
                  <a:pt x="-48514" y="320922"/>
                  <a:pt x="35906" y="125910"/>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291499">
              <a:defRPr/>
            </a:pPr>
            <a:r>
              <a:rPr lang="en-US" sz="2400" b="1" dirty="0">
                <a:solidFill>
                  <a:srgbClr val="000000"/>
                </a:solidFill>
                <a:latin typeface="Tenorite" panose="00000500000000000000" pitchFamily="2" charset="0"/>
              </a:rPr>
              <a:t>For most people, breathing in active fire smoke is the biggest health concern and exposure. </a:t>
            </a:r>
            <a:r>
              <a:rPr lang="en-US" sz="2400" dirty="0">
                <a:solidFill>
                  <a:srgbClr val="000000"/>
                </a:solidFill>
                <a:latin typeface="Tenorite" panose="00000500000000000000" pitchFamily="2" charset="0"/>
              </a:rPr>
              <a:t>Other types of exposure may matter more for some people with higher exposure to fire debris or dust, for example, those near burn zones, cleanup workers, firefighters, children playing directly with contaminated materials, and people with certain water sources. </a:t>
            </a:r>
          </a:p>
        </p:txBody>
      </p:sp>
      <p:sp>
        <p:nvSpPr>
          <p:cNvPr id="1072" name="Rectangle 1071">
            <a:extLst>
              <a:ext uri="{FF2B5EF4-FFF2-40B4-BE49-F238E27FC236}">
                <a16:creationId xmlns:a16="http://schemas.microsoft.com/office/drawing/2014/main" id="{D6CD6679-EE38-7C91-8A54-B953765D5C60}"/>
              </a:ext>
            </a:extLst>
          </p:cNvPr>
          <p:cNvSpPr/>
          <p:nvPr/>
        </p:nvSpPr>
        <p:spPr>
          <a:xfrm rot="21332067">
            <a:off x="459115" y="7888439"/>
            <a:ext cx="2050069" cy="370564"/>
          </a:xfrm>
          <a:custGeom>
            <a:avLst/>
            <a:gdLst>
              <a:gd name="csX0" fmla="*/ 0 w 2050069"/>
              <a:gd name="csY0" fmla="*/ 0 h 370564"/>
              <a:gd name="csX1" fmla="*/ 512517 w 2050069"/>
              <a:gd name="csY1" fmla="*/ 0 h 370564"/>
              <a:gd name="csX2" fmla="*/ 984033 w 2050069"/>
              <a:gd name="csY2" fmla="*/ 0 h 370564"/>
              <a:gd name="csX3" fmla="*/ 1537552 w 2050069"/>
              <a:gd name="csY3" fmla="*/ 0 h 370564"/>
              <a:gd name="csX4" fmla="*/ 2050069 w 2050069"/>
              <a:gd name="csY4" fmla="*/ 0 h 370564"/>
              <a:gd name="csX5" fmla="*/ 2050069 w 2050069"/>
              <a:gd name="csY5" fmla="*/ 370564 h 370564"/>
              <a:gd name="csX6" fmla="*/ 1599054 w 2050069"/>
              <a:gd name="csY6" fmla="*/ 370564 h 370564"/>
              <a:gd name="csX7" fmla="*/ 1107037 w 2050069"/>
              <a:gd name="csY7" fmla="*/ 370564 h 370564"/>
              <a:gd name="csX8" fmla="*/ 574019 w 2050069"/>
              <a:gd name="csY8" fmla="*/ 370564 h 370564"/>
              <a:gd name="csX9" fmla="*/ 0 w 2050069"/>
              <a:gd name="csY9" fmla="*/ 370564 h 370564"/>
              <a:gd name="csX10" fmla="*/ 0 w 2050069"/>
              <a:gd name="csY10" fmla="*/ 0 h 3705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050069" h="370564" fill="none" extrusionOk="0">
                <a:moveTo>
                  <a:pt x="0" y="0"/>
                </a:moveTo>
                <a:cubicBezTo>
                  <a:pt x="236391" y="-1911"/>
                  <a:pt x="372533" y="55275"/>
                  <a:pt x="512517" y="0"/>
                </a:cubicBezTo>
                <a:cubicBezTo>
                  <a:pt x="652501" y="-55275"/>
                  <a:pt x="794765" y="10468"/>
                  <a:pt x="984033" y="0"/>
                </a:cubicBezTo>
                <a:cubicBezTo>
                  <a:pt x="1173301" y="-10468"/>
                  <a:pt x="1299936" y="52093"/>
                  <a:pt x="1537552" y="0"/>
                </a:cubicBezTo>
                <a:cubicBezTo>
                  <a:pt x="1775168" y="-52093"/>
                  <a:pt x="1866017" y="47267"/>
                  <a:pt x="2050069" y="0"/>
                </a:cubicBezTo>
                <a:cubicBezTo>
                  <a:pt x="2050636" y="165400"/>
                  <a:pt x="2035360" y="292983"/>
                  <a:pt x="2050069" y="370564"/>
                </a:cubicBezTo>
                <a:cubicBezTo>
                  <a:pt x="1919166" y="402407"/>
                  <a:pt x="1781771" y="321033"/>
                  <a:pt x="1599054" y="370564"/>
                </a:cubicBezTo>
                <a:cubicBezTo>
                  <a:pt x="1416337" y="420095"/>
                  <a:pt x="1281099" y="320095"/>
                  <a:pt x="1107037" y="370564"/>
                </a:cubicBezTo>
                <a:cubicBezTo>
                  <a:pt x="932975" y="421033"/>
                  <a:pt x="764594" y="313844"/>
                  <a:pt x="574019" y="370564"/>
                </a:cubicBezTo>
                <a:cubicBezTo>
                  <a:pt x="383444" y="427284"/>
                  <a:pt x="171620" y="328732"/>
                  <a:pt x="0" y="370564"/>
                </a:cubicBezTo>
                <a:cubicBezTo>
                  <a:pt x="-26747" y="268242"/>
                  <a:pt x="19297" y="168563"/>
                  <a:pt x="0" y="0"/>
                </a:cubicBezTo>
                <a:close/>
              </a:path>
              <a:path w="2050069" h="370564" stroke="0" extrusionOk="0">
                <a:moveTo>
                  <a:pt x="0" y="0"/>
                </a:moveTo>
                <a:cubicBezTo>
                  <a:pt x="182121" y="-57466"/>
                  <a:pt x="314159" y="56309"/>
                  <a:pt x="553519" y="0"/>
                </a:cubicBezTo>
                <a:cubicBezTo>
                  <a:pt x="792879" y="-56309"/>
                  <a:pt x="859905" y="24592"/>
                  <a:pt x="1086537" y="0"/>
                </a:cubicBezTo>
                <a:cubicBezTo>
                  <a:pt x="1313169" y="-24592"/>
                  <a:pt x="1441600" y="24265"/>
                  <a:pt x="1599054" y="0"/>
                </a:cubicBezTo>
                <a:cubicBezTo>
                  <a:pt x="1756508" y="-24265"/>
                  <a:pt x="1958730" y="44389"/>
                  <a:pt x="2050069" y="0"/>
                </a:cubicBezTo>
                <a:cubicBezTo>
                  <a:pt x="2088909" y="74758"/>
                  <a:pt x="2010551" y="217679"/>
                  <a:pt x="2050069" y="370564"/>
                </a:cubicBezTo>
                <a:cubicBezTo>
                  <a:pt x="1936447" y="392125"/>
                  <a:pt x="1756880" y="341544"/>
                  <a:pt x="1517051" y="370564"/>
                </a:cubicBezTo>
                <a:cubicBezTo>
                  <a:pt x="1277222" y="399584"/>
                  <a:pt x="1224873" y="355394"/>
                  <a:pt x="1004534" y="370564"/>
                </a:cubicBezTo>
                <a:cubicBezTo>
                  <a:pt x="784195" y="385734"/>
                  <a:pt x="695046" y="347205"/>
                  <a:pt x="512517" y="370564"/>
                </a:cubicBezTo>
                <a:cubicBezTo>
                  <a:pt x="329988" y="393923"/>
                  <a:pt x="113676" y="330086"/>
                  <a:pt x="0" y="370564"/>
                </a:cubicBezTo>
                <a:cubicBezTo>
                  <a:pt x="-3905" y="284373"/>
                  <a:pt x="20108" y="92786"/>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291499">
              <a:defRPr/>
            </a:pPr>
            <a:r>
              <a:rPr lang="en-US" sz="2400" b="1" dirty="0">
                <a:solidFill>
                  <a:srgbClr val="000000"/>
                </a:solidFill>
                <a:latin typeface="Tenorite" panose="00000500000000000000" pitchFamily="2" charset="0"/>
              </a:rPr>
              <a:t>Key point! </a:t>
            </a:r>
          </a:p>
        </p:txBody>
      </p:sp>
      <p:pic>
        <p:nvPicPr>
          <p:cNvPr id="2" name="Picture 1">
            <a:extLst>
              <a:ext uri="{FF2B5EF4-FFF2-40B4-BE49-F238E27FC236}">
                <a16:creationId xmlns:a16="http://schemas.microsoft.com/office/drawing/2014/main" id="{03EEF9BB-9600-A56B-3459-415D5EED1F94}"/>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2435179" y="7642988"/>
            <a:ext cx="788960" cy="788960"/>
          </a:xfrm>
          <a:prstGeom prst="rect">
            <a:avLst/>
          </a:prstGeom>
        </p:spPr>
      </p:pic>
      <p:sp>
        <p:nvSpPr>
          <p:cNvPr id="4" name="Slide Number Placeholder 3">
            <a:extLst>
              <a:ext uri="{FF2B5EF4-FFF2-40B4-BE49-F238E27FC236}">
                <a16:creationId xmlns:a16="http://schemas.microsoft.com/office/drawing/2014/main" id="{D5FF2D3F-E733-749C-D96E-7A60150C0529}"/>
              </a:ext>
            </a:extLst>
          </p:cNvPr>
          <p:cNvSpPr>
            <a:spLocks noGrp="1"/>
          </p:cNvSpPr>
          <p:nvPr>
            <p:ph type="sldNum" sz="quarter" idx="12"/>
          </p:nvPr>
        </p:nvSpPr>
        <p:spPr>
          <a:xfrm>
            <a:off x="15748000" y="9608225"/>
            <a:ext cx="2133600" cy="365125"/>
          </a:xfrm>
        </p:spPr>
        <p:txBody>
          <a:bodyPr/>
          <a:lstStyle/>
          <a:p>
            <a:pPr defTabSz="291499">
              <a:defRPr/>
            </a:pPr>
            <a:fld id="{6D22F896-40B5-4ADD-8801-0D06FADFA095}" type="slidenum">
              <a:rPr lang="en-US" sz="1600">
                <a:solidFill>
                  <a:srgbClr val="000000"/>
                </a:solidFill>
                <a:latin typeface="Calibri" panose="020F0502020204030204"/>
              </a:rPr>
              <a:pPr defTabSz="291499">
                <a:defRPr/>
              </a:pPr>
              <a:t>6</a:t>
            </a:fld>
            <a:endParaRPr lang="en-US" sz="16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4FFFAF97-0C17-A337-C017-BDD6C110682D}"/>
              </a:ext>
            </a:extLst>
          </p:cNvPr>
          <p:cNvSpPr txBox="1"/>
          <p:nvPr/>
        </p:nvSpPr>
        <p:spPr>
          <a:xfrm>
            <a:off x="558800" y="9665623"/>
            <a:ext cx="16789576" cy="369332"/>
          </a:xfrm>
          <a:prstGeom prst="rect">
            <a:avLst/>
          </a:prstGeom>
          <a:noFill/>
        </p:spPr>
        <p:txBody>
          <a:bodyPr wrap="square" rtlCol="0">
            <a:spAutoFit/>
          </a:bodyPr>
          <a:lstStyle/>
          <a:p>
            <a:pPr defTabSz="291499">
              <a:defRPr/>
            </a:pPr>
            <a:r>
              <a:rPr lang="en-US" sz="900" dirty="0">
                <a:solidFill>
                  <a:schemeClr val="tx1">
                    <a:lumMod val="65000"/>
                    <a:lumOff val="35000"/>
                  </a:schemeClr>
                </a:solidFill>
                <a:latin typeface="Tenorite" panose="00000500000000000000" pitchFamily="2" charset="0"/>
              </a:rPr>
              <a:t>Figure adapted from (1) National Academies of Sciences, Engineering, and Medicine 2022. The Chemistry of Fires at the Wildland-Urban Interface. Washington, DC: The National Academies Press, and (2) TECHNICAL BRIEF When the Dust Settles: Reducing Chemical and Particle Health Risks Following a Large-Scale Urban Fire, UL Research Institutes, 2023. </a:t>
            </a:r>
          </a:p>
        </p:txBody>
      </p:sp>
      <p:sp>
        <p:nvSpPr>
          <p:cNvPr id="5" name="TextBox 4">
            <a:extLst>
              <a:ext uri="{FF2B5EF4-FFF2-40B4-BE49-F238E27FC236}">
                <a16:creationId xmlns:a16="http://schemas.microsoft.com/office/drawing/2014/main" id="{28F2B3C8-CC3B-36E4-8C5B-B3F72EF21D8F}"/>
              </a:ext>
            </a:extLst>
          </p:cNvPr>
          <p:cNvSpPr txBox="1"/>
          <p:nvPr/>
        </p:nvSpPr>
        <p:spPr>
          <a:xfrm>
            <a:off x="778883" y="5093173"/>
            <a:ext cx="16763999" cy="2769989"/>
          </a:xfrm>
          <a:prstGeom prst="rect">
            <a:avLst/>
          </a:prstGeom>
          <a:noFill/>
        </p:spPr>
        <p:txBody>
          <a:bodyPr wrap="square" rtlCol="0">
            <a:spAutoFit/>
          </a:bodyPr>
          <a:lstStyle/>
          <a:p>
            <a:pPr defTabSz="291499">
              <a:spcAft>
                <a:spcPts val="1200"/>
              </a:spcAft>
            </a:pPr>
            <a:r>
              <a:rPr lang="en-US" sz="2400" dirty="0">
                <a:latin typeface="Tenorite" panose="00000500000000000000" pitchFamily="2" charset="0"/>
              </a:rPr>
              <a:t>Here are all the ways you may be exposed to fire contaminants (routes of exposure): </a:t>
            </a:r>
          </a:p>
          <a:p>
            <a:pPr marL="1714500" lvl="3" indent="-342900" defTabSz="291499">
              <a:spcAft>
                <a:spcPts val="1200"/>
              </a:spcAft>
              <a:buFont typeface="Arial" panose="020B0604020202020204" pitchFamily="34" charset="0"/>
              <a:buChar char="•"/>
            </a:pPr>
            <a:r>
              <a:rPr lang="en-US" sz="2400" b="1" dirty="0">
                <a:solidFill>
                  <a:srgbClr val="000000"/>
                </a:solidFill>
                <a:latin typeface="Tenorite" panose="00000500000000000000" pitchFamily="2" charset="0"/>
              </a:rPr>
              <a:t>Breathing in (inhalation) </a:t>
            </a:r>
            <a:r>
              <a:rPr lang="en-US" sz="2400" dirty="0">
                <a:solidFill>
                  <a:srgbClr val="000000"/>
                </a:solidFill>
                <a:latin typeface="Tenorite" panose="00000500000000000000" pitchFamily="2" charset="0"/>
              </a:rPr>
              <a:t>active smoke or disturbed dust/ash (i.e., from wind, dusting, cleaning, or construction)</a:t>
            </a:r>
          </a:p>
          <a:p>
            <a:pPr marL="1714500" lvl="3" indent="-342900" defTabSz="291499">
              <a:spcAft>
                <a:spcPts val="1200"/>
              </a:spcAft>
              <a:buFont typeface="Arial" panose="020B0604020202020204" pitchFamily="34" charset="0"/>
              <a:buChar char="•"/>
            </a:pPr>
            <a:r>
              <a:rPr lang="en-US" sz="2400" b="1" dirty="0">
                <a:solidFill>
                  <a:srgbClr val="000000"/>
                </a:solidFill>
                <a:latin typeface="Tenorite" panose="00000500000000000000" pitchFamily="2" charset="0"/>
              </a:rPr>
              <a:t>Skin or eye contact </a:t>
            </a:r>
            <a:r>
              <a:rPr lang="en-US" sz="2400" dirty="0">
                <a:solidFill>
                  <a:srgbClr val="000000"/>
                </a:solidFill>
                <a:latin typeface="Tenorite" panose="00000500000000000000" pitchFamily="2" charset="0"/>
              </a:rPr>
              <a:t>with settled dust or ash. If the water supply is affected, bathing.</a:t>
            </a:r>
          </a:p>
          <a:p>
            <a:pPr marL="1714500" lvl="3" indent="-342900" defTabSz="291499">
              <a:spcAft>
                <a:spcPts val="1200"/>
              </a:spcAft>
              <a:buFont typeface="Arial" panose="020B0604020202020204" pitchFamily="34" charset="0"/>
              <a:buChar char="•"/>
            </a:pPr>
            <a:r>
              <a:rPr lang="en-US" sz="2400" b="1" dirty="0">
                <a:solidFill>
                  <a:srgbClr val="000000"/>
                </a:solidFill>
                <a:latin typeface="Tenorite" panose="00000500000000000000" pitchFamily="2" charset="0"/>
              </a:rPr>
              <a:t>Accidentally swallowing (incidental ingestion) </a:t>
            </a:r>
            <a:r>
              <a:rPr lang="en-US" sz="2400" dirty="0">
                <a:solidFill>
                  <a:srgbClr val="000000"/>
                </a:solidFill>
                <a:latin typeface="Tenorite" panose="00000500000000000000" pitchFamily="2" charset="0"/>
              </a:rPr>
              <a:t>of settled dust or ash from food, or touching your mouth with unwashed hands after handling contaminated dust, ash, or soil. If the water supply is affected, drinking, showering, or cooking with the water. </a:t>
            </a:r>
          </a:p>
        </p:txBody>
      </p:sp>
      <p:pic>
        <p:nvPicPr>
          <p:cNvPr id="1117" name="Picture 1116">
            <a:extLst>
              <a:ext uri="{FF2B5EF4-FFF2-40B4-BE49-F238E27FC236}">
                <a16:creationId xmlns:a16="http://schemas.microsoft.com/office/drawing/2014/main" id="{2CBAF08D-A30B-E07C-D262-F2FBCDA78253}"/>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5702433" y="2430217"/>
            <a:ext cx="493196" cy="458968"/>
          </a:xfrm>
          <a:prstGeom prst="rect">
            <a:avLst/>
          </a:prstGeom>
        </p:spPr>
      </p:pic>
      <p:pic>
        <p:nvPicPr>
          <p:cNvPr id="1118" name="Picture 1117">
            <a:extLst>
              <a:ext uri="{FF2B5EF4-FFF2-40B4-BE49-F238E27FC236}">
                <a16:creationId xmlns:a16="http://schemas.microsoft.com/office/drawing/2014/main" id="{FF0F192D-562F-383B-236B-9BA27F294DD4}"/>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4552948" y="3187715"/>
            <a:ext cx="493196" cy="458968"/>
          </a:xfrm>
          <a:prstGeom prst="rect">
            <a:avLst/>
          </a:prstGeom>
        </p:spPr>
      </p:pic>
      <p:pic>
        <p:nvPicPr>
          <p:cNvPr id="1119" name="Picture 1118">
            <a:extLst>
              <a:ext uri="{FF2B5EF4-FFF2-40B4-BE49-F238E27FC236}">
                <a16:creationId xmlns:a16="http://schemas.microsoft.com/office/drawing/2014/main" id="{C624519C-3713-412E-BBEE-FFE0A7ABF0FD}"/>
              </a:ext>
            </a:extLst>
          </p:cNvPr>
          <p:cNvPicPr>
            <a:picLocks noChangeAspect="1"/>
          </p:cNvPicPr>
          <p:nvPr/>
        </p:nvPicPr>
        <p:blipFill>
          <a:blip r:embed="rId5"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rot="952550">
            <a:off x="7293684" y="2787655"/>
            <a:ext cx="991333" cy="813040"/>
          </a:xfrm>
          <a:prstGeom prst="rect">
            <a:avLst/>
          </a:prstGeom>
        </p:spPr>
      </p:pic>
      <p:pic>
        <p:nvPicPr>
          <p:cNvPr id="1120" name="Picture 1119">
            <a:extLst>
              <a:ext uri="{FF2B5EF4-FFF2-40B4-BE49-F238E27FC236}">
                <a16:creationId xmlns:a16="http://schemas.microsoft.com/office/drawing/2014/main" id="{D382703E-3D07-CD06-092C-A6292524C826}"/>
              </a:ext>
            </a:extLst>
          </p:cNvPr>
          <p:cNvPicPr>
            <a:picLocks noChangeAspect="1"/>
          </p:cNvPicPr>
          <p:nvPr/>
        </p:nvPicPr>
        <p:blipFill>
          <a:blip r:embed="rId6"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a:off x="9046028" y="2577666"/>
            <a:ext cx="1860025" cy="1007310"/>
          </a:xfrm>
          <a:prstGeom prst="rect">
            <a:avLst/>
          </a:prstGeom>
        </p:spPr>
      </p:pic>
      <p:grpSp>
        <p:nvGrpSpPr>
          <p:cNvPr id="1121" name="Group 1120">
            <a:extLst>
              <a:ext uri="{FF2B5EF4-FFF2-40B4-BE49-F238E27FC236}">
                <a16:creationId xmlns:a16="http://schemas.microsoft.com/office/drawing/2014/main" id="{02D5F09E-D796-EE8D-3320-9BD3BD9566B7}"/>
              </a:ext>
            </a:extLst>
          </p:cNvPr>
          <p:cNvGrpSpPr/>
          <p:nvPr/>
        </p:nvGrpSpPr>
        <p:grpSpPr>
          <a:xfrm>
            <a:off x="4865703" y="3094182"/>
            <a:ext cx="1905045" cy="1153123"/>
            <a:chOff x="1802987" y="2810582"/>
            <a:chExt cx="1905045" cy="948405"/>
          </a:xfrm>
        </p:grpSpPr>
        <p:pic>
          <p:nvPicPr>
            <p:cNvPr id="1122" name="Picture 1121">
              <a:extLst>
                <a:ext uri="{FF2B5EF4-FFF2-40B4-BE49-F238E27FC236}">
                  <a16:creationId xmlns:a16="http://schemas.microsoft.com/office/drawing/2014/main" id="{5C237DE4-5099-B68B-E1FE-108E0DC1C4F5}"/>
                </a:ext>
              </a:extLst>
            </p:cNvPr>
            <p:cNvPicPr>
              <a:picLocks noChangeAspect="1"/>
            </p:cNvPicPr>
            <p:nvPr/>
          </p:nvPicPr>
          <p:blipFill>
            <a:blip r:embed="rId7" cstate="hqprint">
              <a:duotone>
                <a:schemeClr val="accent3">
                  <a:shade val="45000"/>
                  <a:satMod val="135000"/>
                </a:schemeClr>
                <a:prstClr val="white"/>
              </a:duotone>
              <a:extLst>
                <a:ext uri="{28A0092B-C50C-407E-A947-70E740481C1C}">
                  <a14:useLocalDpi xmlns:a14="http://schemas.microsoft.com/office/drawing/2010/main"/>
                </a:ext>
              </a:extLst>
            </a:blip>
            <a:srcRect/>
            <a:stretch/>
          </p:blipFill>
          <p:spPr>
            <a:xfrm>
              <a:off x="1802987" y="2810582"/>
              <a:ext cx="1905045" cy="806607"/>
            </a:xfrm>
            <a:prstGeom prst="rect">
              <a:avLst/>
            </a:prstGeom>
          </p:spPr>
        </p:pic>
        <p:sp>
          <p:nvSpPr>
            <p:cNvPr id="1123" name="Rectangle 1122">
              <a:extLst>
                <a:ext uri="{FF2B5EF4-FFF2-40B4-BE49-F238E27FC236}">
                  <a16:creationId xmlns:a16="http://schemas.microsoft.com/office/drawing/2014/main" id="{5BDC1C16-312D-8A42-2084-ADC4064CDF71}"/>
                </a:ext>
              </a:extLst>
            </p:cNvPr>
            <p:cNvSpPr/>
            <p:nvPr/>
          </p:nvSpPr>
          <p:spPr>
            <a:xfrm>
              <a:off x="2138771" y="3429000"/>
              <a:ext cx="914400" cy="31366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4" name="Rectangle 1123">
              <a:extLst>
                <a:ext uri="{FF2B5EF4-FFF2-40B4-BE49-F238E27FC236}">
                  <a16:creationId xmlns:a16="http://schemas.microsoft.com/office/drawing/2014/main" id="{77EE9832-ACCB-B0E0-A2B7-72F49AB2209D}"/>
                </a:ext>
              </a:extLst>
            </p:cNvPr>
            <p:cNvSpPr/>
            <p:nvPr/>
          </p:nvSpPr>
          <p:spPr>
            <a:xfrm>
              <a:off x="2544093" y="3445327"/>
              <a:ext cx="914400" cy="31366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5" name="Graphic 1124" descr="Fir tree outline">
            <a:extLst>
              <a:ext uri="{FF2B5EF4-FFF2-40B4-BE49-F238E27FC236}">
                <a16:creationId xmlns:a16="http://schemas.microsoft.com/office/drawing/2014/main" id="{8D55DF42-E4F4-5AC0-BBCC-03DCCD4BD08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48412" y="3775919"/>
            <a:ext cx="647805" cy="647805"/>
          </a:xfrm>
          <a:prstGeom prst="rect">
            <a:avLst/>
          </a:prstGeom>
        </p:spPr>
      </p:pic>
      <p:pic>
        <p:nvPicPr>
          <p:cNvPr id="1126" name="Graphic 1125" descr="Fir tree outline">
            <a:extLst>
              <a:ext uri="{FF2B5EF4-FFF2-40B4-BE49-F238E27FC236}">
                <a16:creationId xmlns:a16="http://schemas.microsoft.com/office/drawing/2014/main" id="{330400E1-3902-6C90-8B7D-29EE043F919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013633" y="3784361"/>
            <a:ext cx="611885" cy="611885"/>
          </a:xfrm>
          <a:prstGeom prst="rect">
            <a:avLst/>
          </a:prstGeom>
        </p:spPr>
      </p:pic>
      <p:grpSp>
        <p:nvGrpSpPr>
          <p:cNvPr id="1127" name="Group 1126">
            <a:extLst>
              <a:ext uri="{FF2B5EF4-FFF2-40B4-BE49-F238E27FC236}">
                <a16:creationId xmlns:a16="http://schemas.microsoft.com/office/drawing/2014/main" id="{A2817B71-9E23-6192-8C19-B06BF021DFD8}"/>
              </a:ext>
            </a:extLst>
          </p:cNvPr>
          <p:cNvGrpSpPr/>
          <p:nvPr/>
        </p:nvGrpSpPr>
        <p:grpSpPr>
          <a:xfrm rot="10988443" flipV="1">
            <a:off x="6412634" y="3074618"/>
            <a:ext cx="1905045" cy="1204486"/>
            <a:chOff x="1802987" y="2810582"/>
            <a:chExt cx="1905045" cy="990649"/>
          </a:xfrm>
        </p:grpSpPr>
        <p:pic>
          <p:nvPicPr>
            <p:cNvPr id="1128" name="Picture 1127">
              <a:extLst>
                <a:ext uri="{FF2B5EF4-FFF2-40B4-BE49-F238E27FC236}">
                  <a16:creationId xmlns:a16="http://schemas.microsoft.com/office/drawing/2014/main" id="{0447BCC5-7229-29F9-5627-E1F934C99451}"/>
                </a:ext>
              </a:extLst>
            </p:cNvPr>
            <p:cNvPicPr>
              <a:picLocks noChangeAspect="1"/>
            </p:cNvPicPr>
            <p:nvPr/>
          </p:nvPicPr>
          <p:blipFill>
            <a:blip r:embed="rId7" cstate="hqprint">
              <a:duotone>
                <a:schemeClr val="accent3">
                  <a:shade val="45000"/>
                  <a:satMod val="135000"/>
                </a:schemeClr>
                <a:prstClr val="white"/>
              </a:duotone>
              <a:extLst>
                <a:ext uri="{28A0092B-C50C-407E-A947-70E740481C1C}">
                  <a14:useLocalDpi xmlns:a14="http://schemas.microsoft.com/office/drawing/2010/main"/>
                </a:ext>
              </a:extLst>
            </a:blip>
            <a:srcRect/>
            <a:stretch/>
          </p:blipFill>
          <p:spPr>
            <a:xfrm>
              <a:off x="1802987" y="2810582"/>
              <a:ext cx="1905045" cy="806607"/>
            </a:xfrm>
            <a:prstGeom prst="rect">
              <a:avLst/>
            </a:prstGeom>
          </p:spPr>
        </p:pic>
        <p:sp>
          <p:nvSpPr>
            <p:cNvPr id="1129" name="Rectangle 1128">
              <a:extLst>
                <a:ext uri="{FF2B5EF4-FFF2-40B4-BE49-F238E27FC236}">
                  <a16:creationId xmlns:a16="http://schemas.microsoft.com/office/drawing/2014/main" id="{ED217AAA-BCAA-A956-85FD-5EA186C5F93A}"/>
                </a:ext>
              </a:extLst>
            </p:cNvPr>
            <p:cNvSpPr/>
            <p:nvPr/>
          </p:nvSpPr>
          <p:spPr>
            <a:xfrm>
              <a:off x="2099051" y="3484204"/>
              <a:ext cx="914400" cy="31366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0" name="Rectangle 1129">
              <a:extLst>
                <a:ext uri="{FF2B5EF4-FFF2-40B4-BE49-F238E27FC236}">
                  <a16:creationId xmlns:a16="http://schemas.microsoft.com/office/drawing/2014/main" id="{CFAC5986-893D-D6A3-617B-E07B314EC96D}"/>
                </a:ext>
              </a:extLst>
            </p:cNvPr>
            <p:cNvSpPr/>
            <p:nvPr/>
          </p:nvSpPr>
          <p:spPr>
            <a:xfrm>
              <a:off x="2525982" y="3487571"/>
              <a:ext cx="914400" cy="31366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31" name="Picture 1130">
            <a:extLst>
              <a:ext uri="{FF2B5EF4-FFF2-40B4-BE49-F238E27FC236}">
                <a16:creationId xmlns:a16="http://schemas.microsoft.com/office/drawing/2014/main" id="{E1A35127-D1A1-A921-88DB-F4E6F6D21644}"/>
              </a:ext>
            </a:extLst>
          </p:cNvPr>
          <p:cNvPicPr>
            <a:picLocks noChangeAspect="1"/>
          </p:cNvPicPr>
          <p:nvPr/>
        </p:nvPicPr>
        <p:blipFill>
          <a:blip r:embed="rId9"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rot="10800000" flipV="1">
            <a:off x="5875477" y="2670760"/>
            <a:ext cx="1138660" cy="933870"/>
          </a:xfrm>
          <a:prstGeom prst="rect">
            <a:avLst/>
          </a:prstGeom>
        </p:spPr>
      </p:pic>
      <p:pic>
        <p:nvPicPr>
          <p:cNvPr id="1132" name="Graphic 1131" descr="Building outline">
            <a:extLst>
              <a:ext uri="{FF2B5EF4-FFF2-40B4-BE49-F238E27FC236}">
                <a16:creationId xmlns:a16="http://schemas.microsoft.com/office/drawing/2014/main" id="{93FFE448-47A2-9B9C-85B1-306BCA1E986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41182" y="3742554"/>
            <a:ext cx="670197" cy="670197"/>
          </a:xfrm>
          <a:prstGeom prst="rect">
            <a:avLst/>
          </a:prstGeom>
        </p:spPr>
      </p:pic>
      <p:pic>
        <p:nvPicPr>
          <p:cNvPr id="1133" name="Graphic 1132" descr="Home outline">
            <a:extLst>
              <a:ext uri="{FF2B5EF4-FFF2-40B4-BE49-F238E27FC236}">
                <a16:creationId xmlns:a16="http://schemas.microsoft.com/office/drawing/2014/main" id="{FB460CD4-47BC-CB21-B38B-8D9CD309901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549303" y="3789701"/>
            <a:ext cx="665540" cy="665540"/>
          </a:xfrm>
          <a:prstGeom prst="rect">
            <a:avLst/>
          </a:prstGeom>
        </p:spPr>
      </p:pic>
      <p:pic>
        <p:nvPicPr>
          <p:cNvPr id="1134" name="Picture 1133">
            <a:extLst>
              <a:ext uri="{FF2B5EF4-FFF2-40B4-BE49-F238E27FC236}">
                <a16:creationId xmlns:a16="http://schemas.microsoft.com/office/drawing/2014/main" id="{194633CF-A7D7-D9E5-963A-8B50435BFFF4}"/>
              </a:ext>
            </a:extLst>
          </p:cNvPr>
          <p:cNvPicPr>
            <a:picLocks noChangeAspect="1"/>
          </p:cNvPicPr>
          <p:nvPr/>
        </p:nvPicPr>
        <p:blipFill>
          <a:blip r:embed="rId6"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flipV="1">
            <a:off x="11312901" y="2563750"/>
            <a:ext cx="1559939" cy="844796"/>
          </a:xfrm>
          <a:prstGeom prst="rect">
            <a:avLst/>
          </a:prstGeom>
        </p:spPr>
      </p:pic>
      <p:pic>
        <p:nvPicPr>
          <p:cNvPr id="1135" name="Picture 1134">
            <a:extLst>
              <a:ext uri="{FF2B5EF4-FFF2-40B4-BE49-F238E27FC236}">
                <a16:creationId xmlns:a16="http://schemas.microsoft.com/office/drawing/2014/main" id="{380BCE08-243F-6E5A-51E0-E5E61492F208}"/>
              </a:ext>
            </a:extLst>
          </p:cNvPr>
          <p:cNvPicPr>
            <a:picLocks noChangeAspect="1"/>
          </p:cNvPicPr>
          <p:nvPr/>
        </p:nvPicPr>
        <p:blipFill>
          <a:blip r:embed="rId12"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rot="9517378" flipV="1">
            <a:off x="4772701" y="2673905"/>
            <a:ext cx="1090093" cy="894038"/>
          </a:xfrm>
          <a:prstGeom prst="rect">
            <a:avLst/>
          </a:prstGeom>
        </p:spPr>
      </p:pic>
      <p:pic>
        <p:nvPicPr>
          <p:cNvPr id="1136" name="Picture 1135">
            <a:extLst>
              <a:ext uri="{FF2B5EF4-FFF2-40B4-BE49-F238E27FC236}">
                <a16:creationId xmlns:a16="http://schemas.microsoft.com/office/drawing/2014/main" id="{F8219DF9-8C8B-B970-E9F9-CE7EEDB435BC}"/>
              </a:ext>
            </a:extLst>
          </p:cNvPr>
          <p:cNvPicPr>
            <a:picLocks noChangeAspect="1"/>
          </p:cNvPicPr>
          <p:nvPr/>
        </p:nvPicPr>
        <p:blipFill>
          <a:blip r:embed="rId5"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rot="1946207">
            <a:off x="8135404" y="2754034"/>
            <a:ext cx="1086174" cy="890824"/>
          </a:xfrm>
          <a:prstGeom prst="rect">
            <a:avLst/>
          </a:prstGeom>
        </p:spPr>
      </p:pic>
      <p:pic>
        <p:nvPicPr>
          <p:cNvPr id="1137" name="Picture 1136">
            <a:extLst>
              <a:ext uri="{FF2B5EF4-FFF2-40B4-BE49-F238E27FC236}">
                <a16:creationId xmlns:a16="http://schemas.microsoft.com/office/drawing/2014/main" id="{0F7787EF-D188-3EEC-159D-F1EA25A8BD66}"/>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9388357">
            <a:off x="7969822" y="2575752"/>
            <a:ext cx="493196" cy="458968"/>
          </a:xfrm>
          <a:prstGeom prst="rect">
            <a:avLst/>
          </a:prstGeom>
        </p:spPr>
      </p:pic>
      <p:pic>
        <p:nvPicPr>
          <p:cNvPr id="1138" name="Picture 1137">
            <a:extLst>
              <a:ext uri="{FF2B5EF4-FFF2-40B4-BE49-F238E27FC236}">
                <a16:creationId xmlns:a16="http://schemas.microsoft.com/office/drawing/2014/main" id="{C8174C83-6F6F-8F5B-6C2D-0141A219717D}"/>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6933844" y="2550240"/>
            <a:ext cx="493196" cy="458968"/>
          </a:xfrm>
          <a:prstGeom prst="rect">
            <a:avLst/>
          </a:prstGeom>
        </p:spPr>
      </p:pic>
      <p:pic>
        <p:nvPicPr>
          <p:cNvPr id="1139" name="Picture 1138">
            <a:extLst>
              <a:ext uri="{FF2B5EF4-FFF2-40B4-BE49-F238E27FC236}">
                <a16:creationId xmlns:a16="http://schemas.microsoft.com/office/drawing/2014/main" id="{45895645-A16A-A6DC-60DE-237D68E39DE4}"/>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rot="10800000">
            <a:off x="9179421" y="3607350"/>
            <a:ext cx="993589" cy="458968"/>
          </a:xfrm>
          <a:prstGeom prst="rect">
            <a:avLst/>
          </a:prstGeom>
        </p:spPr>
      </p:pic>
      <p:pic>
        <p:nvPicPr>
          <p:cNvPr id="1140" name="Picture 1139">
            <a:extLst>
              <a:ext uri="{FF2B5EF4-FFF2-40B4-BE49-F238E27FC236}">
                <a16:creationId xmlns:a16="http://schemas.microsoft.com/office/drawing/2014/main" id="{CE7F90E8-390F-0335-A7EC-E4C38D93D121}"/>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7046180" y="3668135"/>
            <a:ext cx="493196" cy="458968"/>
          </a:xfrm>
          <a:prstGeom prst="rect">
            <a:avLst/>
          </a:prstGeom>
        </p:spPr>
      </p:pic>
      <p:pic>
        <p:nvPicPr>
          <p:cNvPr id="1141" name="Picture 1140">
            <a:extLst>
              <a:ext uri="{FF2B5EF4-FFF2-40B4-BE49-F238E27FC236}">
                <a16:creationId xmlns:a16="http://schemas.microsoft.com/office/drawing/2014/main" id="{E93AE623-2E34-D779-872A-D65855DB027B}"/>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5479381" y="3703042"/>
            <a:ext cx="431599" cy="401646"/>
          </a:xfrm>
          <a:prstGeom prst="rect">
            <a:avLst/>
          </a:prstGeom>
        </p:spPr>
      </p:pic>
      <p:pic>
        <p:nvPicPr>
          <p:cNvPr id="1142" name="Picture 1141">
            <a:extLst>
              <a:ext uri="{FF2B5EF4-FFF2-40B4-BE49-F238E27FC236}">
                <a16:creationId xmlns:a16="http://schemas.microsoft.com/office/drawing/2014/main" id="{FC74727E-DC36-5100-6B4E-4E370F46E8EF}"/>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6188151" y="3751073"/>
            <a:ext cx="351353" cy="326969"/>
          </a:xfrm>
          <a:prstGeom prst="rect">
            <a:avLst/>
          </a:prstGeom>
        </p:spPr>
      </p:pic>
      <p:pic>
        <p:nvPicPr>
          <p:cNvPr id="1144" name="Picture 1143">
            <a:extLst>
              <a:ext uri="{FF2B5EF4-FFF2-40B4-BE49-F238E27FC236}">
                <a16:creationId xmlns:a16="http://schemas.microsoft.com/office/drawing/2014/main" id="{36689C38-8762-B2EA-8AFA-6048E41E4256}"/>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rot="10800000">
            <a:off x="4138393" y="4092356"/>
            <a:ext cx="993589" cy="458968"/>
          </a:xfrm>
          <a:prstGeom prst="rect">
            <a:avLst/>
          </a:prstGeom>
        </p:spPr>
      </p:pic>
      <p:pic>
        <p:nvPicPr>
          <p:cNvPr id="1145" name="Picture 1144">
            <a:extLst>
              <a:ext uri="{FF2B5EF4-FFF2-40B4-BE49-F238E27FC236}">
                <a16:creationId xmlns:a16="http://schemas.microsoft.com/office/drawing/2014/main" id="{AF50DF93-7616-2B3A-58FF-D02F510B1E34}"/>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4043186" y="3554599"/>
            <a:ext cx="993589" cy="458968"/>
          </a:xfrm>
          <a:prstGeom prst="rect">
            <a:avLst/>
          </a:prstGeom>
        </p:spPr>
      </p:pic>
      <p:pic>
        <p:nvPicPr>
          <p:cNvPr id="1146" name="Picture 1145">
            <a:extLst>
              <a:ext uri="{FF2B5EF4-FFF2-40B4-BE49-F238E27FC236}">
                <a16:creationId xmlns:a16="http://schemas.microsoft.com/office/drawing/2014/main" id="{C06B2A55-036D-6E85-10B4-AACC28B0A717}"/>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4763983">
            <a:off x="8914285" y="2537627"/>
            <a:ext cx="493196" cy="458968"/>
          </a:xfrm>
          <a:prstGeom prst="rect">
            <a:avLst/>
          </a:prstGeom>
        </p:spPr>
      </p:pic>
      <p:pic>
        <p:nvPicPr>
          <p:cNvPr id="1147" name="Picture 1146">
            <a:extLst>
              <a:ext uri="{FF2B5EF4-FFF2-40B4-BE49-F238E27FC236}">
                <a16:creationId xmlns:a16="http://schemas.microsoft.com/office/drawing/2014/main" id="{ECC224C1-8387-87DD-6D05-C75120B7105F}"/>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10904560" y="2611994"/>
            <a:ext cx="539687" cy="502233"/>
          </a:xfrm>
          <a:prstGeom prst="rect">
            <a:avLst/>
          </a:prstGeom>
        </p:spPr>
      </p:pic>
      <p:pic>
        <p:nvPicPr>
          <p:cNvPr id="1150" name="Picture 1149">
            <a:extLst>
              <a:ext uri="{FF2B5EF4-FFF2-40B4-BE49-F238E27FC236}">
                <a16:creationId xmlns:a16="http://schemas.microsoft.com/office/drawing/2014/main" id="{E6A2AFC5-AB52-8082-8F17-B899E9192E43}"/>
              </a:ext>
            </a:extLst>
          </p:cNvPr>
          <p:cNvPicPr>
            <a:picLocks noChangeAspect="1"/>
          </p:cNvPicPr>
          <p:nvPr/>
        </p:nvPicPr>
        <p:blipFill>
          <a:blip r:embed="rId6"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a:off x="13007400" y="2482179"/>
            <a:ext cx="1496914" cy="810665"/>
          </a:xfrm>
          <a:prstGeom prst="rect">
            <a:avLst/>
          </a:prstGeom>
        </p:spPr>
      </p:pic>
      <p:pic>
        <p:nvPicPr>
          <p:cNvPr id="1152" name="Picture 1151">
            <a:extLst>
              <a:ext uri="{FF2B5EF4-FFF2-40B4-BE49-F238E27FC236}">
                <a16:creationId xmlns:a16="http://schemas.microsoft.com/office/drawing/2014/main" id="{320037E8-4E37-B187-BA54-89A9EBB5D20B}"/>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63772" t="41886" r="20522"/>
          <a:stretch>
            <a:fillRect/>
          </a:stretch>
        </p:blipFill>
        <p:spPr>
          <a:xfrm rot="2867532">
            <a:off x="12889226" y="3017152"/>
            <a:ext cx="170764" cy="291871"/>
          </a:xfrm>
          <a:prstGeom prst="rect">
            <a:avLst/>
          </a:prstGeom>
        </p:spPr>
      </p:pic>
      <p:pic>
        <p:nvPicPr>
          <p:cNvPr id="1154" name="Picture 1153">
            <a:extLst>
              <a:ext uri="{FF2B5EF4-FFF2-40B4-BE49-F238E27FC236}">
                <a16:creationId xmlns:a16="http://schemas.microsoft.com/office/drawing/2014/main" id="{F772C4DE-ACE9-D829-CB0D-0871D0DC1AE7}"/>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8253887" y="3877659"/>
            <a:ext cx="993589" cy="458968"/>
          </a:xfrm>
          <a:prstGeom prst="rect">
            <a:avLst/>
          </a:prstGeom>
        </p:spPr>
      </p:pic>
      <p:pic>
        <p:nvPicPr>
          <p:cNvPr id="1155" name="Picture 1154">
            <a:extLst>
              <a:ext uri="{FF2B5EF4-FFF2-40B4-BE49-F238E27FC236}">
                <a16:creationId xmlns:a16="http://schemas.microsoft.com/office/drawing/2014/main" id="{B28B24EA-1A20-8A6E-0FEE-3C3EA40430BC}"/>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42356" r="8006"/>
          <a:stretch/>
        </p:blipFill>
        <p:spPr>
          <a:xfrm rot="2867532">
            <a:off x="3999633" y="3286102"/>
            <a:ext cx="493196" cy="458968"/>
          </a:xfrm>
          <a:prstGeom prst="rect">
            <a:avLst/>
          </a:prstGeom>
        </p:spPr>
      </p:pic>
      <p:pic>
        <p:nvPicPr>
          <p:cNvPr id="1156" name="Picture 1155">
            <a:extLst>
              <a:ext uri="{FF2B5EF4-FFF2-40B4-BE49-F238E27FC236}">
                <a16:creationId xmlns:a16="http://schemas.microsoft.com/office/drawing/2014/main" id="{AA2F7A28-27D3-D6A2-7F90-33B24822DE1A}"/>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8410661" y="4149094"/>
            <a:ext cx="993589" cy="227981"/>
          </a:xfrm>
          <a:prstGeom prst="rect">
            <a:avLst/>
          </a:prstGeom>
        </p:spPr>
      </p:pic>
      <p:pic>
        <p:nvPicPr>
          <p:cNvPr id="1157" name="Picture 1156">
            <a:extLst>
              <a:ext uri="{FF2B5EF4-FFF2-40B4-BE49-F238E27FC236}">
                <a16:creationId xmlns:a16="http://schemas.microsoft.com/office/drawing/2014/main" id="{14E48286-87FE-1BB4-37C4-5D866AB7A521}"/>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7995876" y="4149095"/>
            <a:ext cx="993589" cy="215968"/>
          </a:xfrm>
          <a:prstGeom prst="rect">
            <a:avLst/>
          </a:prstGeom>
        </p:spPr>
      </p:pic>
      <p:pic>
        <p:nvPicPr>
          <p:cNvPr id="1158" name="Picture 1157">
            <a:extLst>
              <a:ext uri="{FF2B5EF4-FFF2-40B4-BE49-F238E27FC236}">
                <a16:creationId xmlns:a16="http://schemas.microsoft.com/office/drawing/2014/main" id="{33F4DF08-D525-9568-30D4-399E9FE3B12A}"/>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8222176" y="4217442"/>
            <a:ext cx="993589" cy="142645"/>
          </a:xfrm>
          <a:prstGeom prst="rect">
            <a:avLst/>
          </a:prstGeom>
        </p:spPr>
      </p:pic>
      <p:pic>
        <p:nvPicPr>
          <p:cNvPr id="1159" name="Picture 1158">
            <a:extLst>
              <a:ext uri="{FF2B5EF4-FFF2-40B4-BE49-F238E27FC236}">
                <a16:creationId xmlns:a16="http://schemas.microsoft.com/office/drawing/2014/main" id="{B091C951-4E16-879A-72B7-341993C97732}"/>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4085088" y="3922491"/>
            <a:ext cx="993589" cy="458968"/>
          </a:xfrm>
          <a:prstGeom prst="rect">
            <a:avLst/>
          </a:prstGeom>
        </p:spPr>
      </p:pic>
      <p:pic>
        <p:nvPicPr>
          <p:cNvPr id="1160" name="Picture 1159">
            <a:extLst>
              <a:ext uri="{FF2B5EF4-FFF2-40B4-BE49-F238E27FC236}">
                <a16:creationId xmlns:a16="http://schemas.microsoft.com/office/drawing/2014/main" id="{1A08F173-9C64-FC30-8A3B-6C41C0C0A91D}"/>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4241862" y="4193926"/>
            <a:ext cx="993589" cy="227981"/>
          </a:xfrm>
          <a:prstGeom prst="rect">
            <a:avLst/>
          </a:prstGeom>
        </p:spPr>
      </p:pic>
      <p:pic>
        <p:nvPicPr>
          <p:cNvPr id="1161" name="Picture 1160">
            <a:extLst>
              <a:ext uri="{FF2B5EF4-FFF2-40B4-BE49-F238E27FC236}">
                <a16:creationId xmlns:a16="http://schemas.microsoft.com/office/drawing/2014/main" id="{5EBE189F-6726-BC2C-B650-D612E0639B61}"/>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3822700" y="4231018"/>
            <a:ext cx="993589" cy="215968"/>
          </a:xfrm>
          <a:prstGeom prst="rect">
            <a:avLst/>
          </a:prstGeom>
        </p:spPr>
      </p:pic>
      <p:pic>
        <p:nvPicPr>
          <p:cNvPr id="1162" name="Picture 1161">
            <a:extLst>
              <a:ext uri="{FF2B5EF4-FFF2-40B4-BE49-F238E27FC236}">
                <a16:creationId xmlns:a16="http://schemas.microsoft.com/office/drawing/2014/main" id="{97F1CEEE-64F2-C8D4-FC0A-A242F4813B3A}"/>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4053377" y="4262274"/>
            <a:ext cx="993589" cy="142645"/>
          </a:xfrm>
          <a:prstGeom prst="rect">
            <a:avLst/>
          </a:prstGeom>
        </p:spPr>
      </p:pic>
      <p:pic>
        <p:nvPicPr>
          <p:cNvPr id="1163" name="Picture 1162">
            <a:extLst>
              <a:ext uri="{FF2B5EF4-FFF2-40B4-BE49-F238E27FC236}">
                <a16:creationId xmlns:a16="http://schemas.microsoft.com/office/drawing/2014/main" id="{FC4164B1-C63D-3D6D-47C1-51A9B2ECD836}"/>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7667743" y="3908842"/>
            <a:ext cx="993589" cy="458968"/>
          </a:xfrm>
          <a:prstGeom prst="rect">
            <a:avLst/>
          </a:prstGeom>
        </p:spPr>
      </p:pic>
      <p:pic>
        <p:nvPicPr>
          <p:cNvPr id="1164" name="Picture 1163">
            <a:extLst>
              <a:ext uri="{FF2B5EF4-FFF2-40B4-BE49-F238E27FC236}">
                <a16:creationId xmlns:a16="http://schemas.microsoft.com/office/drawing/2014/main" id="{E5612201-BE2F-A980-9280-DB9C874A5EBC}"/>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7824517" y="4180277"/>
            <a:ext cx="993589" cy="227981"/>
          </a:xfrm>
          <a:prstGeom prst="rect">
            <a:avLst/>
          </a:prstGeom>
        </p:spPr>
      </p:pic>
      <p:pic>
        <p:nvPicPr>
          <p:cNvPr id="1165" name="Picture 1164">
            <a:extLst>
              <a:ext uri="{FF2B5EF4-FFF2-40B4-BE49-F238E27FC236}">
                <a16:creationId xmlns:a16="http://schemas.microsoft.com/office/drawing/2014/main" id="{5E6B26C4-B2A9-789F-8AA0-5D2D69D359D0}"/>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7636032" y="4248625"/>
            <a:ext cx="993589" cy="142645"/>
          </a:xfrm>
          <a:prstGeom prst="rect">
            <a:avLst/>
          </a:prstGeom>
        </p:spPr>
      </p:pic>
      <p:pic>
        <p:nvPicPr>
          <p:cNvPr id="1166" name="Picture 1165">
            <a:extLst>
              <a:ext uri="{FF2B5EF4-FFF2-40B4-BE49-F238E27FC236}">
                <a16:creationId xmlns:a16="http://schemas.microsoft.com/office/drawing/2014/main" id="{2F81B474-8065-7169-4C5C-0BD9CAB25EC5}"/>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8124414" y="3403540"/>
            <a:ext cx="993589" cy="458968"/>
          </a:xfrm>
          <a:prstGeom prst="rect">
            <a:avLst/>
          </a:prstGeom>
        </p:spPr>
      </p:pic>
      <p:pic>
        <p:nvPicPr>
          <p:cNvPr id="1167" name="Picture 1166">
            <a:extLst>
              <a:ext uri="{FF2B5EF4-FFF2-40B4-BE49-F238E27FC236}">
                <a16:creationId xmlns:a16="http://schemas.microsoft.com/office/drawing/2014/main" id="{32623645-446F-0932-1337-B554E7006A0D}"/>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4081559" y="4057610"/>
            <a:ext cx="993589" cy="307608"/>
          </a:xfrm>
          <a:prstGeom prst="rect">
            <a:avLst/>
          </a:prstGeom>
        </p:spPr>
      </p:pic>
      <p:pic>
        <p:nvPicPr>
          <p:cNvPr id="1169" name="Picture 1168">
            <a:extLst>
              <a:ext uri="{FF2B5EF4-FFF2-40B4-BE49-F238E27FC236}">
                <a16:creationId xmlns:a16="http://schemas.microsoft.com/office/drawing/2014/main" id="{965FBD9A-8592-479B-B1D9-2B9896F10C7F}"/>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68007" t="1" r="8006" b="53028"/>
          <a:stretch>
            <a:fillRect/>
          </a:stretch>
        </p:blipFill>
        <p:spPr>
          <a:xfrm rot="2867532">
            <a:off x="14351241" y="2419500"/>
            <a:ext cx="260797" cy="235902"/>
          </a:xfrm>
          <a:prstGeom prst="rect">
            <a:avLst/>
          </a:prstGeom>
        </p:spPr>
      </p:pic>
      <p:pic>
        <p:nvPicPr>
          <p:cNvPr id="1171" name="Picture 1170">
            <a:extLst>
              <a:ext uri="{FF2B5EF4-FFF2-40B4-BE49-F238E27FC236}">
                <a16:creationId xmlns:a16="http://schemas.microsoft.com/office/drawing/2014/main" id="{E298794C-2745-3718-6568-AB1A64BDEE34}"/>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68007" t="1" r="8006" b="53028"/>
          <a:stretch>
            <a:fillRect/>
          </a:stretch>
        </p:blipFill>
        <p:spPr>
          <a:xfrm rot="2867532">
            <a:off x="12702029" y="2695897"/>
            <a:ext cx="260797" cy="235902"/>
          </a:xfrm>
          <a:prstGeom prst="rect">
            <a:avLst/>
          </a:prstGeom>
        </p:spPr>
      </p:pic>
      <p:pic>
        <p:nvPicPr>
          <p:cNvPr id="1172" name="Picture 1171">
            <a:extLst>
              <a:ext uri="{FF2B5EF4-FFF2-40B4-BE49-F238E27FC236}">
                <a16:creationId xmlns:a16="http://schemas.microsoft.com/office/drawing/2014/main" id="{95FDBCDD-9C89-F490-3181-3C81B1BD24A0}"/>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68007" t="1" r="8006" b="53028"/>
          <a:stretch>
            <a:fillRect/>
          </a:stretch>
        </p:blipFill>
        <p:spPr>
          <a:xfrm rot="2867532">
            <a:off x="14111745" y="2483414"/>
            <a:ext cx="260797" cy="235902"/>
          </a:xfrm>
          <a:prstGeom prst="rect">
            <a:avLst/>
          </a:prstGeom>
        </p:spPr>
      </p:pic>
      <p:pic>
        <p:nvPicPr>
          <p:cNvPr id="1173" name="Picture 1172">
            <a:extLst>
              <a:ext uri="{FF2B5EF4-FFF2-40B4-BE49-F238E27FC236}">
                <a16:creationId xmlns:a16="http://schemas.microsoft.com/office/drawing/2014/main" id="{C10F9BB7-E26F-D114-6F3A-80F9D600B629}"/>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52063" r="20522"/>
          <a:stretch>
            <a:fillRect/>
          </a:stretch>
        </p:blipFill>
        <p:spPr>
          <a:xfrm rot="2867532">
            <a:off x="10793223" y="2951605"/>
            <a:ext cx="298072" cy="502233"/>
          </a:xfrm>
          <a:prstGeom prst="rect">
            <a:avLst/>
          </a:prstGeom>
        </p:spPr>
      </p:pic>
      <p:pic>
        <p:nvPicPr>
          <p:cNvPr id="1174" name="Picture 1173">
            <a:extLst>
              <a:ext uri="{FF2B5EF4-FFF2-40B4-BE49-F238E27FC236}">
                <a16:creationId xmlns:a16="http://schemas.microsoft.com/office/drawing/2014/main" id="{37CB5C98-0E80-2633-2F8C-AE5C55E42447}"/>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52063" r="20522"/>
          <a:stretch>
            <a:fillRect/>
          </a:stretch>
        </p:blipFill>
        <p:spPr>
          <a:xfrm rot="2867532">
            <a:off x="11224196" y="2977245"/>
            <a:ext cx="298072" cy="502233"/>
          </a:xfrm>
          <a:prstGeom prst="rect">
            <a:avLst/>
          </a:prstGeom>
        </p:spPr>
      </p:pic>
      <p:pic>
        <p:nvPicPr>
          <p:cNvPr id="1175" name="Picture 1174">
            <a:extLst>
              <a:ext uri="{FF2B5EF4-FFF2-40B4-BE49-F238E27FC236}">
                <a16:creationId xmlns:a16="http://schemas.microsoft.com/office/drawing/2014/main" id="{419CB4ED-7EBA-31CD-3BDE-014494A7F90C}"/>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52063" r="20522"/>
          <a:stretch>
            <a:fillRect/>
          </a:stretch>
        </p:blipFill>
        <p:spPr>
          <a:xfrm rot="2867532">
            <a:off x="10524322" y="3264469"/>
            <a:ext cx="298072" cy="502233"/>
          </a:xfrm>
          <a:prstGeom prst="rect">
            <a:avLst/>
          </a:prstGeom>
        </p:spPr>
      </p:pic>
      <p:pic>
        <p:nvPicPr>
          <p:cNvPr id="1176" name="Picture 1175">
            <a:extLst>
              <a:ext uri="{FF2B5EF4-FFF2-40B4-BE49-F238E27FC236}">
                <a16:creationId xmlns:a16="http://schemas.microsoft.com/office/drawing/2014/main" id="{6A113A99-5B46-8B96-5D20-F555A640DDC9}"/>
              </a:ext>
            </a:extLst>
          </p:cNvPr>
          <p:cNvPicPr>
            <a:picLocks noChangeAspect="1"/>
          </p:cNvPicPr>
          <p:nvPr/>
        </p:nvPicPr>
        <p:blipFill>
          <a:blip r:embed="rId4" cstate="hqprint">
            <a:duotone>
              <a:schemeClr val="accent6">
                <a:shade val="45000"/>
                <a:satMod val="135000"/>
              </a:schemeClr>
              <a:prstClr val="white"/>
            </a:duotone>
            <a:extLst>
              <a:ext uri="{28A0092B-C50C-407E-A947-70E740481C1C}">
                <a14:useLocalDpi xmlns:a14="http://schemas.microsoft.com/office/drawing/2010/main"/>
              </a:ext>
            </a:extLst>
          </a:blip>
          <a:srcRect l="52063" r="20522"/>
          <a:stretch>
            <a:fillRect/>
          </a:stretch>
        </p:blipFill>
        <p:spPr>
          <a:xfrm rot="2867532">
            <a:off x="10134712" y="3464554"/>
            <a:ext cx="298072" cy="502233"/>
          </a:xfrm>
          <a:prstGeom prst="rect">
            <a:avLst/>
          </a:prstGeom>
        </p:spPr>
      </p:pic>
      <p:pic>
        <p:nvPicPr>
          <p:cNvPr id="1177" name="Graphic 1176" descr="Lungs outline">
            <a:extLst>
              <a:ext uri="{FF2B5EF4-FFF2-40B4-BE49-F238E27FC236}">
                <a16:creationId xmlns:a16="http://schemas.microsoft.com/office/drawing/2014/main" id="{F67C0C6C-433E-5B77-317D-4AC78A34EE32}"/>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86233" y="5460669"/>
            <a:ext cx="730273" cy="730273"/>
          </a:xfrm>
          <a:prstGeom prst="rect">
            <a:avLst/>
          </a:prstGeom>
        </p:spPr>
      </p:pic>
      <p:pic>
        <p:nvPicPr>
          <p:cNvPr id="1178" name="Graphic 1177" descr="Eyes outline">
            <a:extLst>
              <a:ext uri="{FF2B5EF4-FFF2-40B4-BE49-F238E27FC236}">
                <a16:creationId xmlns:a16="http://schemas.microsoft.com/office/drawing/2014/main" id="{9D91E699-22BC-96F5-EF35-0554512D554E}"/>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413324" y="6267969"/>
            <a:ext cx="606364" cy="606364"/>
          </a:xfrm>
          <a:prstGeom prst="rect">
            <a:avLst/>
          </a:prstGeom>
        </p:spPr>
      </p:pic>
      <p:pic>
        <p:nvPicPr>
          <p:cNvPr id="1179" name="Graphic 1178" descr="Sign language outline">
            <a:extLst>
              <a:ext uri="{FF2B5EF4-FFF2-40B4-BE49-F238E27FC236}">
                <a16:creationId xmlns:a16="http://schemas.microsoft.com/office/drawing/2014/main" id="{B20E2C11-E680-2FE5-D5DE-1C46C1E301B5}"/>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750721" y="6216166"/>
            <a:ext cx="662603" cy="662603"/>
          </a:xfrm>
          <a:prstGeom prst="rect">
            <a:avLst/>
          </a:prstGeom>
        </p:spPr>
      </p:pic>
      <p:pic>
        <p:nvPicPr>
          <p:cNvPr id="1180" name="Graphic 1179" descr="Water outline">
            <a:extLst>
              <a:ext uri="{FF2B5EF4-FFF2-40B4-BE49-F238E27FC236}">
                <a16:creationId xmlns:a16="http://schemas.microsoft.com/office/drawing/2014/main" id="{C1B560A6-AD98-1475-4C90-9E33A23DEA1C}"/>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986661" y="6981067"/>
            <a:ext cx="729845" cy="688706"/>
          </a:xfrm>
          <a:prstGeom prst="rect">
            <a:avLst/>
          </a:prstGeom>
        </p:spPr>
      </p:pic>
      <p:pic>
        <p:nvPicPr>
          <p:cNvPr id="1181" name="Graphic 1180" descr="Fork outline">
            <a:extLst>
              <a:ext uri="{FF2B5EF4-FFF2-40B4-BE49-F238E27FC236}">
                <a16:creationId xmlns:a16="http://schemas.microsoft.com/office/drawing/2014/main" id="{371E8D50-A2D4-DA66-DD00-5C9EBBDD8671}"/>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539983" y="7035630"/>
            <a:ext cx="606373" cy="583662"/>
          </a:xfrm>
          <a:prstGeom prst="rect">
            <a:avLst/>
          </a:prstGeom>
        </p:spPr>
      </p:pic>
      <p:pic>
        <p:nvPicPr>
          <p:cNvPr id="1182" name="Graphic 1181" descr="Fruit bowl outline">
            <a:extLst>
              <a:ext uri="{FF2B5EF4-FFF2-40B4-BE49-F238E27FC236}">
                <a16:creationId xmlns:a16="http://schemas.microsoft.com/office/drawing/2014/main" id="{1D46AD5D-EA8B-873D-E623-25FCD27052CD}"/>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1586950" y="7006291"/>
            <a:ext cx="633185" cy="584668"/>
          </a:xfrm>
          <a:prstGeom prst="rect">
            <a:avLst/>
          </a:prstGeom>
        </p:spPr>
      </p:pic>
      <p:sp>
        <p:nvSpPr>
          <p:cNvPr id="1183" name="Rectangle 1182">
            <a:extLst>
              <a:ext uri="{FF2B5EF4-FFF2-40B4-BE49-F238E27FC236}">
                <a16:creationId xmlns:a16="http://schemas.microsoft.com/office/drawing/2014/main" id="{04272D8B-1868-B4BD-6332-94A2CB57E99C}"/>
              </a:ext>
            </a:extLst>
          </p:cNvPr>
          <p:cNvSpPr/>
          <p:nvPr/>
        </p:nvSpPr>
        <p:spPr>
          <a:xfrm>
            <a:off x="3835400" y="2369716"/>
            <a:ext cx="10797192" cy="259551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1701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7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7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7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8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8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8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7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07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1" grpId="0" animBg="1"/>
      <p:bldP spid="1072"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3A358-5752-1291-A1F7-A56BC9431201}"/>
            </a:ext>
          </a:extLst>
        </p:cNvPr>
        <p:cNvGrpSpPr/>
        <p:nvPr/>
      </p:nvGrpSpPr>
      <p:grpSpPr>
        <a:xfrm>
          <a:off x="0" y="0"/>
          <a:ext cx="0" cy="0"/>
          <a:chOff x="0" y="0"/>
          <a:chExt cx="0" cy="0"/>
        </a:xfrm>
      </p:grpSpPr>
      <p:sp>
        <p:nvSpPr>
          <p:cNvPr id="20" name="TextBox 5">
            <a:extLst>
              <a:ext uri="{FF2B5EF4-FFF2-40B4-BE49-F238E27FC236}">
                <a16:creationId xmlns:a16="http://schemas.microsoft.com/office/drawing/2014/main" id="{4E5154BD-5E59-A4CF-CD1F-DE49319F0B2A}"/>
              </a:ext>
            </a:extLst>
          </p:cNvPr>
          <p:cNvSpPr txBox="1">
            <a:spLocks noGrp="1"/>
          </p:cNvSpPr>
          <p:nvPr>
            <p:ph type="title" idx="4294967295"/>
          </p:nvPr>
        </p:nvSpPr>
        <p:spPr>
          <a:xfrm>
            <a:off x="330200" y="379507"/>
            <a:ext cx="17221200" cy="61555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What is my health risk from fires? How do we assess contaminant exposure? </a:t>
            </a:r>
          </a:p>
        </p:txBody>
      </p:sp>
      <p:sp>
        <p:nvSpPr>
          <p:cNvPr id="21" name="TextBox 20" descr="A four-circle Venn diagram showing the variables which affect health risks, including: How harmful the substance is (toxicity).&#10;How much is in the air or environment (exposure).&#10;How much gets into your body (dose).&#10;Who is most sensitive to the harm (vulnerability).&#10; ">
            <a:extLst>
              <a:ext uri="{FF2B5EF4-FFF2-40B4-BE49-F238E27FC236}">
                <a16:creationId xmlns:a16="http://schemas.microsoft.com/office/drawing/2014/main" id="{C9C7AC95-4C4F-3488-A100-FE0408FCCF03}"/>
              </a:ext>
            </a:extLst>
          </p:cNvPr>
          <p:cNvSpPr txBox="1"/>
          <p:nvPr/>
        </p:nvSpPr>
        <p:spPr>
          <a:xfrm>
            <a:off x="438150" y="1387622"/>
            <a:ext cx="6816189" cy="830997"/>
          </a:xfrm>
          <a:prstGeom prst="rect">
            <a:avLst/>
          </a:prstGeom>
          <a:noFill/>
        </p:spPr>
        <p:txBody>
          <a:bodyPr wrap="square">
            <a:spAutoFit/>
          </a:bodyPr>
          <a:lstStyle/>
          <a:p>
            <a:pPr marL="14289" lvl="1"/>
            <a:r>
              <a:rPr lang="en-US" sz="2400" dirty="0">
                <a:solidFill>
                  <a:prstClr val="black"/>
                </a:solidFill>
                <a:latin typeface="Tenorite" panose="00000500000000000000" pitchFamily="2" charset="0"/>
              </a:rPr>
              <a:t>Your total health risk from smoke and fire contaminants depends on four main factors:</a:t>
            </a:r>
          </a:p>
        </p:txBody>
      </p:sp>
      <p:sp>
        <p:nvSpPr>
          <p:cNvPr id="4" name="Slide Number Placeholder 3">
            <a:extLst>
              <a:ext uri="{FF2B5EF4-FFF2-40B4-BE49-F238E27FC236}">
                <a16:creationId xmlns:a16="http://schemas.microsoft.com/office/drawing/2014/main" id="{184DC9EA-7324-5713-AB4D-CCFDF304F339}"/>
              </a:ext>
            </a:extLst>
          </p:cNvPr>
          <p:cNvSpPr>
            <a:spLocks noGrp="1"/>
          </p:cNvSpPr>
          <p:nvPr>
            <p:ph type="sldNum" sz="quarter" idx="12"/>
          </p:nvPr>
        </p:nvSpPr>
        <p:spPr>
          <a:xfrm>
            <a:off x="15773400" y="9693275"/>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7</a:t>
            </a:fld>
            <a:endParaRPr lang="en-US" sz="1200" dirty="0">
              <a:solidFill>
                <a:srgbClr val="000000"/>
              </a:solidFill>
              <a:latin typeface="Calibri" panose="020F0502020204030204"/>
            </a:endParaRPr>
          </a:p>
        </p:txBody>
      </p:sp>
      <p:grpSp>
        <p:nvGrpSpPr>
          <p:cNvPr id="9" name="Group 8">
            <a:extLst>
              <a:ext uri="{FF2B5EF4-FFF2-40B4-BE49-F238E27FC236}">
                <a16:creationId xmlns:a16="http://schemas.microsoft.com/office/drawing/2014/main" id="{0A23A49A-D6D7-7B49-2951-19069058F046}"/>
              </a:ext>
            </a:extLst>
          </p:cNvPr>
          <p:cNvGrpSpPr/>
          <p:nvPr/>
        </p:nvGrpSpPr>
        <p:grpSpPr>
          <a:xfrm>
            <a:off x="1778000" y="958443"/>
            <a:ext cx="14325599" cy="9283182"/>
            <a:chOff x="-21323" y="2485982"/>
            <a:chExt cx="7793723" cy="5608045"/>
          </a:xfrm>
        </p:grpSpPr>
        <p:graphicFrame>
          <p:nvGraphicFramePr>
            <p:cNvPr id="2" name="Diagram 1">
              <a:extLst>
                <a:ext uri="{FF2B5EF4-FFF2-40B4-BE49-F238E27FC236}">
                  <a16:creationId xmlns:a16="http://schemas.microsoft.com/office/drawing/2014/main" id="{676DB344-FAD7-4845-1BFC-D8B853B0F1FA}"/>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93098305"/>
                </p:ext>
              </p:extLst>
            </p:nvPr>
          </p:nvGraphicFramePr>
          <p:xfrm>
            <a:off x="-21323" y="2485982"/>
            <a:ext cx="7793723" cy="56080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a:extLst>
                <a:ext uri="{FF2B5EF4-FFF2-40B4-BE49-F238E27FC236}">
                  <a16:creationId xmlns:a16="http://schemas.microsoft.com/office/drawing/2014/main" id="{2CC69A9F-E735-8538-26D5-0FE175CA0F24}"/>
                </a:ext>
              </a:extLst>
            </p:cNvPr>
            <p:cNvSpPr txBox="1"/>
            <p:nvPr/>
          </p:nvSpPr>
          <p:spPr>
            <a:xfrm>
              <a:off x="2514600" y="3045494"/>
              <a:ext cx="2743200" cy="594537"/>
            </a:xfrm>
            <a:prstGeom prst="rect">
              <a:avLst/>
            </a:prstGeom>
            <a:noFill/>
          </p:spPr>
          <p:txBody>
            <a:bodyPr wrap="square" rtlCol="0">
              <a:spAutoFit/>
            </a:bodyPr>
            <a:lstStyle/>
            <a:p>
              <a:pPr lvl="0" algn="ctr"/>
              <a:r>
                <a:rPr lang="en-US" sz="3200" b="1" dirty="0">
                  <a:solidFill>
                    <a:srgbClr val="606B55"/>
                  </a:solidFill>
                  <a:latin typeface="Tenorite" panose="00000500000000000000" pitchFamily="2" charset="0"/>
                </a:rPr>
                <a:t>Exposure</a:t>
              </a:r>
            </a:p>
            <a:p>
              <a:pPr lvl="0" algn="ctr"/>
              <a:r>
                <a:rPr lang="en-US" sz="2400" b="1" dirty="0">
                  <a:solidFill>
                    <a:srgbClr val="606B55"/>
                  </a:solidFill>
                  <a:latin typeface="Tenorite" panose="00000500000000000000" pitchFamily="2" charset="0"/>
                </a:rPr>
                <a:t>How much is around us</a:t>
              </a:r>
              <a:endParaRPr lang="en-US" sz="2400" b="1" dirty="0">
                <a:solidFill>
                  <a:srgbClr val="606B55"/>
                </a:solidFill>
              </a:endParaRPr>
            </a:p>
          </p:txBody>
        </p:sp>
        <p:pic>
          <p:nvPicPr>
            <p:cNvPr id="25" name="Picture 24">
              <a:extLst>
                <a:ext uri="{FF2B5EF4-FFF2-40B4-BE49-F238E27FC236}">
                  <a16:creationId xmlns:a16="http://schemas.microsoft.com/office/drawing/2014/main" id="{2761BB18-2BAE-53FC-45DF-6C0954D72786}"/>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3798418" y="2693798"/>
              <a:ext cx="403370" cy="403370"/>
            </a:xfrm>
            <a:prstGeom prst="rect">
              <a:avLst/>
            </a:prstGeom>
          </p:spPr>
        </p:pic>
        <p:pic>
          <p:nvPicPr>
            <p:cNvPr id="29" name="Picture 28">
              <a:extLst>
                <a:ext uri="{FF2B5EF4-FFF2-40B4-BE49-F238E27FC236}">
                  <a16:creationId xmlns:a16="http://schemas.microsoft.com/office/drawing/2014/main" id="{456E1D7A-E164-D63E-F349-B669D8784040}"/>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3464143" y="2642123"/>
              <a:ext cx="403370" cy="403370"/>
            </a:xfrm>
            <a:prstGeom prst="rect">
              <a:avLst/>
            </a:prstGeom>
          </p:spPr>
        </p:pic>
        <p:sp>
          <p:nvSpPr>
            <p:cNvPr id="22" name="TextBox 21">
              <a:extLst>
                <a:ext uri="{FF2B5EF4-FFF2-40B4-BE49-F238E27FC236}">
                  <a16:creationId xmlns:a16="http://schemas.microsoft.com/office/drawing/2014/main" id="{DC90E614-F476-EE55-2CCA-0713CF9A143A}"/>
                </a:ext>
              </a:extLst>
            </p:cNvPr>
            <p:cNvSpPr txBox="1"/>
            <p:nvPr/>
          </p:nvSpPr>
          <p:spPr>
            <a:xfrm>
              <a:off x="2675947" y="3559451"/>
              <a:ext cx="2413646" cy="441108"/>
            </a:xfrm>
            <a:prstGeom prst="rect">
              <a:avLst/>
            </a:prstGeom>
            <a:noFill/>
          </p:spPr>
          <p:txBody>
            <a:bodyPr wrap="square">
              <a:spAutoFit/>
            </a:bodyPr>
            <a:lstStyle/>
            <a:p>
              <a:pPr lvl="0" algn="ctr"/>
              <a:r>
                <a:rPr lang="en-US" sz="2000" dirty="0">
                  <a:solidFill>
                    <a:srgbClr val="606B55"/>
                  </a:solidFill>
                  <a:latin typeface="Tenorite" panose="00000500000000000000" pitchFamily="2" charset="0"/>
                </a:rPr>
                <a:t>For example, how close one is to the fire and how much smoke is in the air.</a:t>
              </a:r>
              <a:endParaRPr lang="en-US" sz="2000" dirty="0">
                <a:solidFill>
                  <a:srgbClr val="606B55"/>
                </a:solidFill>
                <a:highlight>
                  <a:srgbClr val="FFFF00"/>
                </a:highlight>
                <a:latin typeface="Tenorite" panose="00000500000000000000" pitchFamily="2" charset="0"/>
              </a:endParaRPr>
            </a:p>
          </p:txBody>
        </p:sp>
        <p:sp>
          <p:nvSpPr>
            <p:cNvPr id="7" name="TextBox 6">
              <a:extLst>
                <a:ext uri="{FF2B5EF4-FFF2-40B4-BE49-F238E27FC236}">
                  <a16:creationId xmlns:a16="http://schemas.microsoft.com/office/drawing/2014/main" id="{07E96457-AB70-6418-CFE0-185E7E4380B7}"/>
                </a:ext>
              </a:extLst>
            </p:cNvPr>
            <p:cNvSpPr txBox="1"/>
            <p:nvPr/>
          </p:nvSpPr>
          <p:spPr>
            <a:xfrm>
              <a:off x="1307263" y="4727965"/>
              <a:ext cx="2058349" cy="824680"/>
            </a:xfrm>
            <a:prstGeom prst="rect">
              <a:avLst/>
            </a:prstGeom>
            <a:noFill/>
          </p:spPr>
          <p:txBody>
            <a:bodyPr wrap="square" rtlCol="0">
              <a:spAutoFit/>
            </a:bodyPr>
            <a:lstStyle/>
            <a:p>
              <a:pPr lvl="0" algn="ctr"/>
              <a:r>
                <a:rPr lang="en-US" sz="3200" b="1" dirty="0">
                  <a:solidFill>
                    <a:srgbClr val="5B3A2B"/>
                  </a:solidFill>
                  <a:latin typeface="Tenorite" panose="00000500000000000000" pitchFamily="2" charset="0"/>
                </a:rPr>
                <a:t>Toxicity</a:t>
              </a:r>
            </a:p>
            <a:p>
              <a:pPr lvl="0" algn="ctr"/>
              <a:r>
                <a:rPr lang="en-US" sz="2400" b="1" dirty="0">
                  <a:solidFill>
                    <a:srgbClr val="5B3A2B"/>
                  </a:solidFill>
                  <a:latin typeface="Tenorite" panose="00000500000000000000" pitchFamily="2" charset="0"/>
                </a:rPr>
                <a:t>How harmful the substance is</a:t>
              </a:r>
              <a:r>
                <a:rPr lang="en-US" sz="2400" dirty="0">
                  <a:solidFill>
                    <a:srgbClr val="5B3A2B"/>
                  </a:solidFill>
                  <a:latin typeface="Tenorite" panose="00000500000000000000" pitchFamily="2" charset="0"/>
                </a:rPr>
                <a:t> </a:t>
              </a:r>
              <a:endParaRPr lang="en-US" sz="2400" dirty="0">
                <a:solidFill>
                  <a:srgbClr val="5B3A2B"/>
                </a:solidFill>
              </a:endParaRPr>
            </a:p>
          </p:txBody>
        </p:sp>
        <p:sp>
          <p:nvSpPr>
            <p:cNvPr id="10" name="TextBox 9">
              <a:extLst>
                <a:ext uri="{FF2B5EF4-FFF2-40B4-BE49-F238E27FC236}">
                  <a16:creationId xmlns:a16="http://schemas.microsoft.com/office/drawing/2014/main" id="{8168B0B5-647B-3D12-8EF7-31FE184B0E31}"/>
                </a:ext>
              </a:extLst>
            </p:cNvPr>
            <p:cNvSpPr txBox="1"/>
            <p:nvPr/>
          </p:nvSpPr>
          <p:spPr>
            <a:xfrm>
              <a:off x="4504108" y="4770031"/>
              <a:ext cx="1898052" cy="594536"/>
            </a:xfrm>
            <a:prstGeom prst="rect">
              <a:avLst/>
            </a:prstGeom>
            <a:noFill/>
          </p:spPr>
          <p:txBody>
            <a:bodyPr wrap="square" rtlCol="0" anchor="ctr">
              <a:spAutoFit/>
            </a:bodyPr>
            <a:lstStyle/>
            <a:p>
              <a:pPr lvl="0" algn="ctr"/>
              <a:r>
                <a:rPr lang="en-US" sz="3200" b="1" dirty="0">
                  <a:solidFill>
                    <a:srgbClr val="6E6834"/>
                  </a:solidFill>
                  <a:latin typeface="Tenorite" panose="00000500000000000000" pitchFamily="2" charset="0"/>
                </a:rPr>
                <a:t>Vulnerability</a:t>
              </a:r>
            </a:p>
            <a:p>
              <a:pPr lvl="0" algn="ctr"/>
              <a:r>
                <a:rPr lang="en-US" sz="2400" b="1" dirty="0">
                  <a:solidFill>
                    <a:srgbClr val="6E6834"/>
                  </a:solidFill>
                  <a:latin typeface="Tenorite" panose="00000500000000000000" pitchFamily="2" charset="0"/>
                </a:rPr>
                <a:t>Who is most sensitive </a:t>
              </a:r>
              <a:endParaRPr lang="en-US" sz="2400" dirty="0">
                <a:solidFill>
                  <a:srgbClr val="6E6834"/>
                </a:solidFill>
                <a:highlight>
                  <a:srgbClr val="FFFF00"/>
                </a:highlight>
              </a:endParaRPr>
            </a:p>
          </p:txBody>
        </p:sp>
        <p:pic>
          <p:nvPicPr>
            <p:cNvPr id="27" name="Picture 26">
              <a:extLst>
                <a:ext uri="{FF2B5EF4-FFF2-40B4-BE49-F238E27FC236}">
                  <a16:creationId xmlns:a16="http://schemas.microsoft.com/office/drawing/2014/main" id="{2596AEAA-BBCD-1888-BDE4-C438BD9E464D}"/>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5215933" y="3972681"/>
              <a:ext cx="914270" cy="914270"/>
            </a:xfrm>
            <a:prstGeom prst="rect">
              <a:avLst/>
            </a:prstGeom>
          </p:spPr>
        </p:pic>
        <p:pic>
          <p:nvPicPr>
            <p:cNvPr id="24" name="Picture 23">
              <a:extLst>
                <a:ext uri="{FF2B5EF4-FFF2-40B4-BE49-F238E27FC236}">
                  <a16:creationId xmlns:a16="http://schemas.microsoft.com/office/drawing/2014/main" id="{9D8424FA-2127-7729-A890-8A93E1BD2C13}"/>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2514600" y="4096325"/>
              <a:ext cx="593210" cy="593211"/>
            </a:xfrm>
            <a:prstGeom prst="rect">
              <a:avLst/>
            </a:prstGeom>
          </p:spPr>
        </p:pic>
        <p:sp>
          <p:nvSpPr>
            <p:cNvPr id="3" name="TextBox 2">
              <a:extLst>
                <a:ext uri="{FF2B5EF4-FFF2-40B4-BE49-F238E27FC236}">
                  <a16:creationId xmlns:a16="http://schemas.microsoft.com/office/drawing/2014/main" id="{8035FD00-DB96-D8CA-1128-DA8CE66DB205}"/>
                </a:ext>
              </a:extLst>
            </p:cNvPr>
            <p:cNvSpPr txBox="1"/>
            <p:nvPr/>
          </p:nvSpPr>
          <p:spPr>
            <a:xfrm>
              <a:off x="3361665" y="5076819"/>
              <a:ext cx="1192357" cy="569794"/>
            </a:xfrm>
            <a:prstGeom prst="rect">
              <a:avLst/>
            </a:prstGeom>
            <a:solidFill>
              <a:srgbClr val="E09878">
                <a:alpha val="34510"/>
              </a:srgbClr>
            </a:solidFill>
          </p:spPr>
          <p:txBody>
            <a:bodyPr wrap="square" lIns="54864" tIns="36576" rIns="54864" bIns="36576" rtlCol="0">
              <a:spAutoFit/>
            </a:bodyPr>
            <a:lstStyle/>
            <a:p>
              <a:pPr algn="ctr"/>
              <a:r>
                <a:rPr lang="en-US" sz="2800" b="1" dirty="0">
                  <a:solidFill>
                    <a:schemeClr val="accent3">
                      <a:lumMod val="50000"/>
                    </a:schemeClr>
                  </a:solidFill>
                  <a:latin typeface="Tenorite" panose="00000500000000000000" pitchFamily="2" charset="0"/>
                </a:rPr>
                <a:t>HEALTH </a:t>
              </a:r>
            </a:p>
            <a:p>
              <a:pPr algn="ctr"/>
              <a:r>
                <a:rPr lang="en-US" sz="2800" b="1" dirty="0">
                  <a:solidFill>
                    <a:schemeClr val="accent3">
                      <a:lumMod val="50000"/>
                    </a:schemeClr>
                  </a:solidFill>
                  <a:latin typeface="Tenorite" panose="00000500000000000000" pitchFamily="2" charset="0"/>
                </a:rPr>
                <a:t>RISK</a:t>
              </a:r>
            </a:p>
          </p:txBody>
        </p:sp>
        <p:pic>
          <p:nvPicPr>
            <p:cNvPr id="8" name="Picture 7">
              <a:extLst>
                <a:ext uri="{FF2B5EF4-FFF2-40B4-BE49-F238E27FC236}">
                  <a16:creationId xmlns:a16="http://schemas.microsoft.com/office/drawing/2014/main" id="{D6699FA1-61AF-9EC5-DF2E-C74D3ABB99F3}"/>
                </a:ext>
                <a:ext uri="{C183D7F6-B498-43B3-948B-1728B52AA6E4}">
                  <adec:decorative xmlns:adec="http://schemas.microsoft.com/office/drawing/2017/decorative" val="1"/>
                </a:ext>
              </a:extLst>
            </p:cNvPr>
            <p:cNvPicPr>
              <a:picLocks noChangeAspect="1"/>
            </p:cNvPicPr>
            <p:nvPr/>
          </p:nvPicPr>
          <p:blipFill>
            <a:blip r:embed="rId12"/>
            <a:stretch>
              <a:fillRect/>
            </a:stretch>
          </p:blipFill>
          <p:spPr>
            <a:xfrm>
              <a:off x="4886292" y="4188705"/>
              <a:ext cx="460663" cy="460663"/>
            </a:xfrm>
            <a:prstGeom prst="rect">
              <a:avLst/>
            </a:prstGeom>
          </p:spPr>
        </p:pic>
        <p:sp>
          <p:nvSpPr>
            <p:cNvPr id="6" name="TextBox 5">
              <a:extLst>
                <a:ext uri="{FF2B5EF4-FFF2-40B4-BE49-F238E27FC236}">
                  <a16:creationId xmlns:a16="http://schemas.microsoft.com/office/drawing/2014/main" id="{0CC72235-5237-E374-53D3-C99DEF5A5B22}"/>
                </a:ext>
              </a:extLst>
            </p:cNvPr>
            <p:cNvSpPr txBox="1"/>
            <p:nvPr/>
          </p:nvSpPr>
          <p:spPr>
            <a:xfrm>
              <a:off x="2458187" y="6533201"/>
              <a:ext cx="2743200" cy="594537"/>
            </a:xfrm>
            <a:prstGeom prst="rect">
              <a:avLst/>
            </a:prstGeom>
            <a:noFill/>
          </p:spPr>
          <p:txBody>
            <a:bodyPr wrap="square" rtlCol="0">
              <a:spAutoFit/>
            </a:bodyPr>
            <a:lstStyle/>
            <a:p>
              <a:pPr lvl="0" algn="ctr"/>
              <a:r>
                <a:rPr lang="en-US" sz="3200" b="1" dirty="0">
                  <a:solidFill>
                    <a:srgbClr val="3F5E6D"/>
                  </a:solidFill>
                  <a:latin typeface="Tenorite" panose="00000500000000000000" pitchFamily="2" charset="0"/>
                </a:rPr>
                <a:t>Dose</a:t>
              </a:r>
            </a:p>
            <a:p>
              <a:pPr lvl="0" algn="ctr"/>
              <a:r>
                <a:rPr lang="en-US" sz="2400" b="1" dirty="0">
                  <a:solidFill>
                    <a:srgbClr val="3F5E6D"/>
                  </a:solidFill>
                  <a:latin typeface="Tenorite" panose="00000500000000000000" pitchFamily="2" charset="0"/>
                </a:rPr>
                <a:t>How much gets into the body</a:t>
              </a:r>
              <a:endParaRPr lang="en-US" sz="2400" b="1" dirty="0">
                <a:solidFill>
                  <a:srgbClr val="3F5E6D"/>
                </a:solidFill>
                <a:highlight>
                  <a:srgbClr val="FFFF00"/>
                </a:highlight>
              </a:endParaRPr>
            </a:p>
          </p:txBody>
        </p:sp>
        <p:sp>
          <p:nvSpPr>
            <p:cNvPr id="14" name="TextBox 13">
              <a:extLst>
                <a:ext uri="{FF2B5EF4-FFF2-40B4-BE49-F238E27FC236}">
                  <a16:creationId xmlns:a16="http://schemas.microsoft.com/office/drawing/2014/main" id="{8747588D-3F6C-ECF0-0FDD-49EDFEBFA22B}"/>
                </a:ext>
              </a:extLst>
            </p:cNvPr>
            <p:cNvSpPr txBox="1"/>
            <p:nvPr/>
          </p:nvSpPr>
          <p:spPr>
            <a:xfrm>
              <a:off x="1706232" y="5628892"/>
              <a:ext cx="2008063" cy="799500"/>
            </a:xfrm>
            <a:prstGeom prst="rect">
              <a:avLst/>
            </a:prstGeom>
            <a:noFill/>
          </p:spPr>
          <p:txBody>
            <a:bodyPr wrap="square">
              <a:spAutoFit/>
            </a:bodyPr>
            <a:lstStyle/>
            <a:p>
              <a:pPr lvl="0" algn="ctr"/>
              <a:r>
                <a:rPr lang="en-US" sz="2000" dirty="0">
                  <a:solidFill>
                    <a:srgbClr val="5B3A2B"/>
                  </a:solidFill>
                  <a:latin typeface="Tenorite" panose="00000500000000000000" pitchFamily="2" charset="0"/>
                </a:rPr>
                <a:t>For example, lead affects brain development, and asbestos can cause lung disease, which can be released during fires.</a:t>
              </a:r>
            </a:p>
          </p:txBody>
        </p:sp>
        <p:pic>
          <p:nvPicPr>
            <p:cNvPr id="23" name="Picture 22">
              <a:extLst>
                <a:ext uri="{FF2B5EF4-FFF2-40B4-BE49-F238E27FC236}">
                  <a16:creationId xmlns:a16="http://schemas.microsoft.com/office/drawing/2014/main" id="{2CB9CC4F-0AD5-BFFA-96A8-9BBF9B1671CC}"/>
                </a:ext>
                <a:ext uri="{C183D7F6-B498-43B3-948B-1728B52AA6E4}">
                  <adec:decorative xmlns:adec="http://schemas.microsoft.com/office/drawing/2017/decorative" val="1"/>
                </a:ext>
              </a:extLst>
            </p:cNvPr>
            <p:cNvPicPr>
              <a:picLocks noChangeAspect="1"/>
            </p:cNvPicPr>
            <p:nvPr/>
          </p:nvPicPr>
          <p:blipFill>
            <a:blip r:embed="rId13"/>
            <a:stretch>
              <a:fillRect/>
            </a:stretch>
          </p:blipFill>
          <p:spPr>
            <a:xfrm>
              <a:off x="1927343" y="4115838"/>
              <a:ext cx="593210" cy="593211"/>
            </a:xfrm>
            <a:prstGeom prst="rect">
              <a:avLst/>
            </a:prstGeom>
          </p:spPr>
        </p:pic>
        <p:sp>
          <p:nvSpPr>
            <p:cNvPr id="18" name="TextBox 17">
              <a:extLst>
                <a:ext uri="{FF2B5EF4-FFF2-40B4-BE49-F238E27FC236}">
                  <a16:creationId xmlns:a16="http://schemas.microsoft.com/office/drawing/2014/main" id="{44D9FF5E-261D-C9AB-A2CD-F2F1AC1FFA3C}"/>
                </a:ext>
              </a:extLst>
            </p:cNvPr>
            <p:cNvSpPr txBox="1"/>
            <p:nvPr/>
          </p:nvSpPr>
          <p:spPr>
            <a:xfrm>
              <a:off x="4066925" y="5650080"/>
              <a:ext cx="2008063" cy="824681"/>
            </a:xfrm>
            <a:prstGeom prst="rect">
              <a:avLst/>
            </a:prstGeom>
            <a:noFill/>
          </p:spPr>
          <p:txBody>
            <a:bodyPr wrap="square">
              <a:spAutoFit/>
            </a:bodyPr>
            <a:lstStyle/>
            <a:p>
              <a:pPr algn="ctr"/>
              <a:r>
                <a:rPr lang="en-US" sz="2000" dirty="0">
                  <a:solidFill>
                    <a:srgbClr val="6E6834"/>
                  </a:solidFill>
                  <a:latin typeface="Tenorite" panose="00000500000000000000" pitchFamily="2" charset="0"/>
                </a:rPr>
                <a:t>For example, pregnant people, youth, the elderly, those with health issues, and people with limited resources. </a:t>
              </a:r>
              <a:endParaRPr lang="en-US" sz="2000" dirty="0">
                <a:solidFill>
                  <a:srgbClr val="6E6834"/>
                </a:solidFill>
              </a:endParaRPr>
            </a:p>
          </p:txBody>
        </p:sp>
        <p:pic>
          <p:nvPicPr>
            <p:cNvPr id="5" name="Picture 4">
              <a:extLst>
                <a:ext uri="{FF2B5EF4-FFF2-40B4-BE49-F238E27FC236}">
                  <a16:creationId xmlns:a16="http://schemas.microsoft.com/office/drawing/2014/main" id="{6C4C6B65-068E-7C29-AA80-E07462A76F50}"/>
                </a:ext>
                <a:ext uri="{C183D7F6-B498-43B3-948B-1728B52AA6E4}">
                  <adec:decorative xmlns:adec="http://schemas.microsoft.com/office/drawing/2017/decorative" val="1"/>
                </a:ext>
              </a:extLst>
            </p:cNvPr>
            <p:cNvPicPr>
              <a:picLocks noChangeAspect="1"/>
            </p:cNvPicPr>
            <p:nvPr/>
          </p:nvPicPr>
          <p:blipFill>
            <a:blip r:embed="rId14"/>
            <a:stretch>
              <a:fillRect/>
            </a:stretch>
          </p:blipFill>
          <p:spPr>
            <a:xfrm>
              <a:off x="4396446" y="4146413"/>
              <a:ext cx="566807" cy="566807"/>
            </a:xfrm>
            <a:prstGeom prst="rect">
              <a:avLst/>
            </a:prstGeom>
          </p:spPr>
        </p:pic>
        <p:pic>
          <p:nvPicPr>
            <p:cNvPr id="17" name="Picture 16">
              <a:extLst>
                <a:ext uri="{FF2B5EF4-FFF2-40B4-BE49-F238E27FC236}">
                  <a16:creationId xmlns:a16="http://schemas.microsoft.com/office/drawing/2014/main" id="{98FFFD82-ED60-3CC2-C22A-10BF37C39D56}"/>
                </a:ext>
                <a:ext uri="{C183D7F6-B498-43B3-948B-1728B52AA6E4}">
                  <adec:decorative xmlns:adec="http://schemas.microsoft.com/office/drawing/2017/decorative" val="1"/>
                </a:ext>
              </a:extLst>
            </p:cNvPr>
            <p:cNvPicPr>
              <a:picLocks noChangeAspect="1"/>
            </p:cNvPicPr>
            <p:nvPr/>
          </p:nvPicPr>
          <p:blipFill>
            <a:blip r:embed="rId15"/>
            <a:stretch>
              <a:fillRect/>
            </a:stretch>
          </p:blipFill>
          <p:spPr>
            <a:xfrm>
              <a:off x="3606091" y="6115270"/>
              <a:ext cx="484017" cy="484017"/>
            </a:xfrm>
            <a:prstGeom prst="rect">
              <a:avLst/>
            </a:prstGeom>
          </p:spPr>
        </p:pic>
        <p:sp>
          <p:nvSpPr>
            <p:cNvPr id="42" name="TextBox 41">
              <a:extLst>
                <a:ext uri="{FF2B5EF4-FFF2-40B4-BE49-F238E27FC236}">
                  <a16:creationId xmlns:a16="http://schemas.microsoft.com/office/drawing/2014/main" id="{72A9F0C5-1528-195C-AAA4-87AA540901D6}"/>
                </a:ext>
              </a:extLst>
            </p:cNvPr>
            <p:cNvSpPr txBox="1"/>
            <p:nvPr/>
          </p:nvSpPr>
          <p:spPr>
            <a:xfrm>
              <a:off x="2746358" y="7073258"/>
              <a:ext cx="2203482" cy="799500"/>
            </a:xfrm>
            <a:prstGeom prst="rect">
              <a:avLst/>
            </a:prstGeom>
            <a:noFill/>
          </p:spPr>
          <p:txBody>
            <a:bodyPr wrap="square">
              <a:spAutoFit/>
            </a:bodyPr>
            <a:lstStyle/>
            <a:p>
              <a:pPr algn="ctr"/>
              <a:r>
                <a:rPr lang="en-US" sz="2000" dirty="0">
                  <a:solidFill>
                    <a:srgbClr val="3F5E6D"/>
                  </a:solidFill>
                  <a:latin typeface="Tenorite" panose="00000500000000000000" pitchFamily="2" charset="0"/>
                </a:rPr>
                <a:t>For example, a person running in smoke will breathe faster and inhale more smoke than someone walking.</a:t>
              </a:r>
              <a:endParaRPr lang="en-US" sz="2000" dirty="0">
                <a:solidFill>
                  <a:srgbClr val="3F5E6D"/>
                </a:solidFill>
              </a:endParaRPr>
            </a:p>
          </p:txBody>
        </p:sp>
      </p:grpSp>
      <p:sp>
        <p:nvSpPr>
          <p:cNvPr id="44" name="TextBox 43">
            <a:extLst>
              <a:ext uri="{FF2B5EF4-FFF2-40B4-BE49-F238E27FC236}">
                <a16:creationId xmlns:a16="http://schemas.microsoft.com/office/drawing/2014/main" id="{F7F718DD-04EE-8934-E9A7-2B488ADD97A2}"/>
              </a:ext>
            </a:extLst>
          </p:cNvPr>
          <p:cNvSpPr txBox="1"/>
          <p:nvPr/>
        </p:nvSpPr>
        <p:spPr>
          <a:xfrm>
            <a:off x="13574189" y="1302448"/>
            <a:ext cx="4117749" cy="7540526"/>
          </a:xfrm>
          <a:prstGeom prst="rect">
            <a:avLst/>
          </a:prstGeom>
          <a:solidFill>
            <a:schemeClr val="bg1">
              <a:alpha val="40000"/>
            </a:schemeClr>
          </a:solidFill>
          <a:ln>
            <a:solidFill>
              <a:schemeClr val="tx1"/>
            </a:solidFill>
            <a:prstDash val="dash"/>
          </a:ln>
        </p:spPr>
        <p:txBody>
          <a:bodyPr wrap="square">
            <a:spAutoFit/>
          </a:bodyPr>
          <a:lstStyle/>
          <a:p>
            <a:pPr marL="14289" lvl="1"/>
            <a:r>
              <a:rPr lang="en-US" sz="2200" b="1" dirty="0">
                <a:solidFill>
                  <a:prstClr val="black"/>
                </a:solidFill>
                <a:latin typeface="Tenorite" panose="00000500000000000000" pitchFamily="2" charset="0"/>
              </a:rPr>
              <a:t>Examples of people who may have a higher risk of health impacts: </a:t>
            </a:r>
          </a:p>
          <a:p>
            <a:pPr marL="185759" lvl="1" indent="-171470">
              <a:buFont typeface="Arial" panose="020B0604020202020204" pitchFamily="34" charset="0"/>
              <a:buChar char="•"/>
            </a:pPr>
            <a:r>
              <a:rPr lang="en-US" sz="2200" dirty="0">
                <a:solidFill>
                  <a:prstClr val="black"/>
                </a:solidFill>
                <a:latin typeface="Tenorite" panose="00000500000000000000" pitchFamily="2" charset="0"/>
              </a:rPr>
              <a:t>An outdoor worker who is doing intensive physical labor near active fire smoke (</a:t>
            </a:r>
            <a:r>
              <a:rPr lang="en-US" sz="2200" b="1" dirty="0">
                <a:solidFill>
                  <a:prstClr val="black"/>
                </a:solidFill>
                <a:latin typeface="Tenorite" panose="00000500000000000000" pitchFamily="2" charset="0"/>
              </a:rPr>
              <a:t>high exposure</a:t>
            </a:r>
            <a:r>
              <a:rPr lang="en-US" sz="2200" dirty="0">
                <a:solidFill>
                  <a:prstClr val="black"/>
                </a:solidFill>
                <a:latin typeface="Tenorite" panose="00000500000000000000" pitchFamily="2" charset="0"/>
              </a:rPr>
              <a:t>), ends up breathing in heavy metals from nearby burned structures (</a:t>
            </a:r>
            <a:r>
              <a:rPr lang="en-US" sz="2200" b="1" dirty="0">
                <a:solidFill>
                  <a:prstClr val="black"/>
                </a:solidFill>
                <a:latin typeface="Tenorite" panose="00000500000000000000" pitchFamily="2" charset="0"/>
              </a:rPr>
              <a:t>high dose</a:t>
            </a:r>
            <a:r>
              <a:rPr lang="en-US" sz="2200" dirty="0">
                <a:solidFill>
                  <a:prstClr val="black"/>
                </a:solidFill>
                <a:latin typeface="Tenorite" panose="00000500000000000000" pitchFamily="2" charset="0"/>
              </a:rPr>
              <a:t> from higher breathing rate and </a:t>
            </a:r>
            <a:r>
              <a:rPr lang="en-US" sz="2200" b="1" dirty="0">
                <a:solidFill>
                  <a:prstClr val="black"/>
                </a:solidFill>
                <a:latin typeface="Tenorite" panose="00000500000000000000" pitchFamily="2" charset="0"/>
              </a:rPr>
              <a:t>high toxicity </a:t>
            </a:r>
            <a:r>
              <a:rPr lang="en-US" sz="2200" dirty="0">
                <a:solidFill>
                  <a:prstClr val="black"/>
                </a:solidFill>
                <a:latin typeface="Tenorite" panose="00000500000000000000" pitchFamily="2" charset="0"/>
              </a:rPr>
              <a:t>from the heavy metals), and who suffers from chronic coughing and bronchitis (</a:t>
            </a:r>
            <a:r>
              <a:rPr lang="en-US" sz="2200" b="1" dirty="0">
                <a:solidFill>
                  <a:prstClr val="black"/>
                </a:solidFill>
                <a:latin typeface="Tenorite" panose="00000500000000000000" pitchFamily="2" charset="0"/>
              </a:rPr>
              <a:t>more vulnerability</a:t>
            </a:r>
            <a:r>
              <a:rPr lang="en-US" sz="2200" dirty="0">
                <a:solidFill>
                  <a:prstClr val="black"/>
                </a:solidFill>
                <a:latin typeface="Tenorite" panose="00000500000000000000" pitchFamily="2" charset="0"/>
              </a:rPr>
              <a:t>).</a:t>
            </a:r>
          </a:p>
          <a:p>
            <a:pPr marL="185759" lvl="1" indent="-171470">
              <a:buFont typeface="Arial" panose="020B0604020202020204" pitchFamily="34" charset="0"/>
              <a:buChar char="•"/>
            </a:pPr>
            <a:r>
              <a:rPr lang="en-US" sz="2200" dirty="0">
                <a:solidFill>
                  <a:prstClr val="black"/>
                </a:solidFill>
                <a:latin typeface="Tenorite" panose="00000500000000000000" pitchFamily="2" charset="0"/>
              </a:rPr>
              <a:t>An older resident living directly downwind of a large fire that burned industrial warehouses (</a:t>
            </a:r>
            <a:r>
              <a:rPr lang="en-US" sz="2200" b="1" dirty="0">
                <a:solidFill>
                  <a:prstClr val="black"/>
                </a:solidFill>
                <a:latin typeface="Tenorite" panose="00000500000000000000" pitchFamily="2" charset="0"/>
              </a:rPr>
              <a:t>high exposure</a:t>
            </a:r>
            <a:r>
              <a:rPr lang="en-US" sz="2200" dirty="0">
                <a:solidFill>
                  <a:prstClr val="black"/>
                </a:solidFill>
                <a:latin typeface="Tenorite" panose="00000500000000000000" pitchFamily="2" charset="0"/>
              </a:rPr>
              <a:t>), where indoor air accumulates smoke (</a:t>
            </a:r>
            <a:r>
              <a:rPr lang="en-US" sz="2200" b="1" dirty="0">
                <a:solidFill>
                  <a:prstClr val="black"/>
                </a:solidFill>
                <a:latin typeface="Tenorite" panose="00000500000000000000" pitchFamily="2" charset="0"/>
              </a:rPr>
              <a:t>high toxicity</a:t>
            </a:r>
            <a:r>
              <a:rPr lang="en-US" sz="2200" dirty="0">
                <a:solidFill>
                  <a:prstClr val="black"/>
                </a:solidFill>
                <a:latin typeface="Tenorite" panose="00000500000000000000" pitchFamily="2" charset="0"/>
              </a:rPr>
              <a:t>), and who has a heart condition (</a:t>
            </a:r>
            <a:r>
              <a:rPr lang="en-US" sz="2200" b="1" dirty="0">
                <a:solidFill>
                  <a:prstClr val="black"/>
                </a:solidFill>
                <a:latin typeface="Tenorite" panose="00000500000000000000" pitchFamily="2" charset="0"/>
              </a:rPr>
              <a:t>more vulnerability</a:t>
            </a:r>
            <a:r>
              <a:rPr lang="en-US" sz="2200" dirty="0">
                <a:solidFill>
                  <a:prstClr val="black"/>
                </a:solidFill>
                <a:latin typeface="Tenorite" panose="00000500000000000000" pitchFamily="2" charset="0"/>
              </a:rPr>
              <a:t>).</a:t>
            </a:r>
          </a:p>
        </p:txBody>
      </p:sp>
    </p:spTree>
    <p:extLst>
      <p:ext uri="{BB962C8B-B14F-4D97-AF65-F5344CB8AC3E}">
        <p14:creationId xmlns:p14="http://schemas.microsoft.com/office/powerpoint/2010/main" val="3433641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D31E1-32F3-4F66-0DA0-F1CE6CC9632F}"/>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8AEA297D-3798-4749-481F-512A8DF3B80E}"/>
              </a:ext>
            </a:extLst>
          </p:cNvPr>
          <p:cNvSpPr txBox="1">
            <a:spLocks noGrp="1"/>
          </p:cNvSpPr>
          <p:nvPr>
            <p:ph type="title" idx="4294967295"/>
          </p:nvPr>
        </p:nvSpPr>
        <p:spPr>
          <a:xfrm>
            <a:off x="482600" y="339831"/>
            <a:ext cx="16916400" cy="61555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Reducing exposure to smoke reduces your health risks</a:t>
            </a:r>
          </a:p>
        </p:txBody>
      </p:sp>
      <p:sp>
        <p:nvSpPr>
          <p:cNvPr id="10" name="TextBox 9">
            <a:extLst>
              <a:ext uri="{FF2B5EF4-FFF2-40B4-BE49-F238E27FC236}">
                <a16:creationId xmlns:a16="http://schemas.microsoft.com/office/drawing/2014/main" id="{A96F445C-C7F7-4E99-A2B9-0EBE1BD414A5}"/>
              </a:ext>
            </a:extLst>
          </p:cNvPr>
          <p:cNvSpPr txBox="1"/>
          <p:nvPr/>
        </p:nvSpPr>
        <p:spPr>
          <a:xfrm>
            <a:off x="330200" y="1049017"/>
            <a:ext cx="3276600" cy="461665"/>
          </a:xfrm>
          <a:prstGeom prst="rect">
            <a:avLst/>
          </a:prstGeom>
          <a:solidFill>
            <a:srgbClr val="C9D9E1"/>
          </a:solidFill>
        </p:spPr>
        <p:txBody>
          <a:bodyPr wrap="square" rtlCol="0">
            <a:spAutoFit/>
          </a:bodyPr>
          <a:lstStyle/>
          <a:p>
            <a:pPr algn="ctr" defTabSz="291499"/>
            <a:r>
              <a:rPr lang="en-US" sz="2400" b="1" dirty="0">
                <a:solidFill>
                  <a:srgbClr val="000000"/>
                </a:solidFill>
                <a:latin typeface="Tenorite Display" panose="020F0502020204030204" pitchFamily="2" charset="0"/>
              </a:rPr>
              <a:t>LEVELS OF PROTECTION</a:t>
            </a:r>
            <a:endParaRPr lang="en-US" sz="2400" dirty="0">
              <a:solidFill>
                <a:srgbClr val="000000"/>
              </a:solidFill>
              <a:latin typeface="Tenorite Display" panose="020F0502020204030204" pitchFamily="2" charset="0"/>
            </a:endParaRPr>
          </a:p>
        </p:txBody>
      </p:sp>
      <p:graphicFrame>
        <p:nvGraphicFramePr>
          <p:cNvPr id="21" name="Table 20">
            <a:extLst>
              <a:ext uri="{FF2B5EF4-FFF2-40B4-BE49-F238E27FC236}">
                <a16:creationId xmlns:a16="http://schemas.microsoft.com/office/drawing/2014/main" id="{1E4ED006-3841-24A5-AF68-67E39B95C957}"/>
              </a:ext>
            </a:extLst>
          </p:cNvPr>
          <p:cNvGraphicFramePr>
            <a:graphicFrameLocks noGrp="1"/>
          </p:cNvGraphicFramePr>
          <p:nvPr>
            <p:extLst>
              <p:ext uri="{D42A27DB-BD31-4B8C-83A1-F6EECF244321}">
                <p14:modId xmlns:p14="http://schemas.microsoft.com/office/powerpoint/2010/main" val="3371612932"/>
              </p:ext>
            </p:extLst>
          </p:nvPr>
        </p:nvGraphicFramePr>
        <p:xfrm>
          <a:off x="330200" y="1462405"/>
          <a:ext cx="17068802" cy="807720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111648117"/>
                    </a:ext>
                  </a:extLst>
                </a:gridCol>
                <a:gridCol w="2971800">
                  <a:extLst>
                    <a:ext uri="{9D8B030D-6E8A-4147-A177-3AD203B41FA5}">
                      <a16:colId xmlns:a16="http://schemas.microsoft.com/office/drawing/2014/main" val="3944261603"/>
                    </a:ext>
                  </a:extLst>
                </a:gridCol>
                <a:gridCol w="4191000">
                  <a:extLst>
                    <a:ext uri="{9D8B030D-6E8A-4147-A177-3AD203B41FA5}">
                      <a16:colId xmlns:a16="http://schemas.microsoft.com/office/drawing/2014/main" val="943294295"/>
                    </a:ext>
                  </a:extLst>
                </a:gridCol>
                <a:gridCol w="7848602">
                  <a:extLst>
                    <a:ext uri="{9D8B030D-6E8A-4147-A177-3AD203B41FA5}">
                      <a16:colId xmlns:a16="http://schemas.microsoft.com/office/drawing/2014/main" val="2138152099"/>
                    </a:ext>
                  </a:extLst>
                </a:gridCol>
              </a:tblGrid>
              <a:tr h="5816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dirty="0">
                          <a:solidFill>
                            <a:srgbClr val="000000">
                              <a:hueOff val="0"/>
                              <a:satOff val="0"/>
                              <a:lumOff val="0"/>
                              <a:alphaOff val="0"/>
                            </a:srgbClr>
                          </a:solidFill>
                          <a:latin typeface="Tenorite Display" panose="00000500000000000000" pitchFamily="2" charset="0"/>
                          <a:ea typeface="+mn-ea"/>
                          <a:cs typeface="+mn-cs"/>
                        </a:rPr>
                        <a:t>Reduce by:</a:t>
                      </a:r>
                    </a:p>
                  </a:txBody>
                  <a:tcPr anchor="ctr">
                    <a:lnL w="12700" cmpd="sng">
                      <a:noFill/>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dirty="0">
                          <a:solidFill>
                            <a:srgbClr val="000000">
                              <a:hueOff val="0"/>
                              <a:satOff val="0"/>
                              <a:lumOff val="0"/>
                              <a:alphaOff val="0"/>
                            </a:srgbClr>
                          </a:solidFill>
                          <a:latin typeface="Tenorite Display" panose="00000500000000000000" pitchFamily="2" charset="0"/>
                          <a:ea typeface="+mn-ea"/>
                          <a:cs typeface="+mn-cs"/>
                        </a:rPr>
                        <a:t>Ways to reduce smoke exposure:</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indent="0" algn="ctr">
                        <a:buFont typeface="Arial" panose="020B0604020202020204" pitchFamily="34" charset="0"/>
                        <a:buNone/>
                      </a:pPr>
                      <a:r>
                        <a:rPr lang="en-US" sz="3200" b="1" dirty="0">
                          <a:solidFill>
                            <a:schemeClr val="accent6">
                              <a:lumMod val="50000"/>
                            </a:schemeClr>
                          </a:solidFill>
                          <a:latin typeface="Tenorite Display" panose="00000500000000000000" pitchFamily="2" charset="0"/>
                        </a:rPr>
                        <a:t>Advantages</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indent="0" algn="ctr">
                        <a:buFont typeface="Arial" panose="020B0604020202020204" pitchFamily="34" charset="0"/>
                        <a:buNone/>
                      </a:pPr>
                      <a:r>
                        <a:rPr lang="en-US" sz="3200" b="1" dirty="0">
                          <a:solidFill>
                            <a:schemeClr val="accent2">
                              <a:lumMod val="75000"/>
                            </a:schemeClr>
                          </a:solidFill>
                          <a:latin typeface="Tenorite Display" panose="00000500000000000000" pitchFamily="2" charset="0"/>
                        </a:rPr>
                        <a:t>Disadvantages</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87518746"/>
                  </a:ext>
                </a:extLst>
              </a:tr>
              <a:tr h="1143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b="1" dirty="0">
                        <a:solidFill>
                          <a:srgbClr val="000000">
                            <a:hueOff val="0"/>
                            <a:satOff val="0"/>
                            <a:lumOff val="0"/>
                            <a:alphaOff val="0"/>
                          </a:srgbClr>
                        </a:solidFill>
                        <a:latin typeface="Tenorite Display" panose="00000500000000000000" pitchFamily="2"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0000">
                              <a:hueOff val="0"/>
                              <a:satOff val="0"/>
                              <a:lumOff val="0"/>
                              <a:alphaOff val="0"/>
                            </a:srgbClr>
                          </a:solidFill>
                          <a:latin typeface="Tenorite Display" panose="00000500000000000000" pitchFamily="2" charset="0"/>
                          <a:ea typeface="+mn-ea"/>
                          <a:cs typeface="+mn-cs"/>
                        </a:rPr>
                        <a:t>Evacuation or relocation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A2AF92"/>
                    </a:solidFill>
                  </a:tcPr>
                </a:tc>
                <a:tc>
                  <a:txBody>
                    <a:bodyPr/>
                    <a:lstStyle/>
                    <a:p>
                      <a:pPr marL="177800" indent="-177800">
                        <a:buFont typeface="Arial" panose="020B0604020202020204" pitchFamily="34" charset="0"/>
                        <a:buChar char="•"/>
                      </a:pPr>
                      <a:r>
                        <a:rPr lang="en-US" sz="2000" b="0" dirty="0">
                          <a:solidFill>
                            <a:schemeClr val="tx1"/>
                          </a:solidFill>
                          <a:latin typeface="Tenorite Display" panose="00000500000000000000" pitchFamily="2" charset="0"/>
                        </a:rPr>
                        <a:t>The best way to protect your lungs from inhaling smoke is to avoid or limit exposure.</a:t>
                      </a:r>
                      <a:endParaRPr lang="en-US" sz="2000" b="0" dirty="0">
                        <a:solidFill>
                          <a:schemeClr val="tx1"/>
                        </a:solidFill>
                        <a:highlight>
                          <a:srgbClr val="FFFF00"/>
                        </a:highlight>
                        <a:latin typeface="Tenorite Display" panose="00000500000000000000" pitchFamily="2"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A2AF92"/>
                    </a:solidFill>
                  </a:tcPr>
                </a:tc>
                <a:tc>
                  <a:txBody>
                    <a:bodyPr/>
                    <a:lstStyle/>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May not be an option for those who are unable to leave for various reasons.</a:t>
                      </a:r>
                    </a:p>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May add costs, stress, or leave from work or school.</a:t>
                      </a:r>
                    </a:p>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Unknown timeframe.</a:t>
                      </a:r>
                    </a:p>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Smoke can still travel far.</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A2AF92"/>
                    </a:solidFill>
                  </a:tcPr>
                </a:tc>
                <a:extLst>
                  <a:ext uri="{0D108BD9-81ED-4DB2-BD59-A6C34878D82A}">
                    <a16:rowId xmlns:a16="http://schemas.microsoft.com/office/drawing/2014/main" val="3736231656"/>
                  </a:ext>
                </a:extLst>
              </a:tr>
              <a:tr h="845389">
                <a:tc>
                  <a:txBody>
                    <a:bodyPr/>
                    <a:lstStyle/>
                    <a:p>
                      <a:endParaRPr lang="en-US" sz="3200" b="1" dirty="0">
                        <a:latin typeface="Tenorite Display" panose="00000500000000000000" pitchFamily="2"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sz="3600" b="1" dirty="0">
                          <a:latin typeface="Tenorite Display" panose="00000500000000000000" pitchFamily="2" charset="0"/>
                        </a:rPr>
                        <a:t>Staying indoors with air purifiers</a:t>
                      </a:r>
                      <a:endParaRPr lang="en-US" sz="3600" dirty="0">
                        <a:latin typeface="Tenorite Display" panose="00000500000000000000" pitchFamily="2" charset="0"/>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DAD7B3"/>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Reduces overall smoke exposure and is relatively, cost-effective. </a:t>
                      </a:r>
                    </a:p>
                    <a:p>
                      <a:pPr marL="177800" indent="-177800">
                        <a:buFont typeface="Arial" panose="020B0604020202020204" pitchFamily="34" charset="0"/>
                        <a:buChar char="•"/>
                      </a:pPr>
                      <a:r>
                        <a:rPr lang="en-US" sz="2000" dirty="0">
                          <a:latin typeface="Tenorite Display" panose="00000500000000000000" pitchFamily="2" charset="0"/>
                        </a:rPr>
                        <a:t>Close doors and windows and other vents or gaps that can let in smoky air.</a:t>
                      </a:r>
                    </a:p>
                    <a:p>
                      <a:pPr marL="177800" indent="-177800">
                        <a:buFont typeface="Arial" panose="020B0604020202020204" pitchFamily="34" charset="0"/>
                        <a:buChar char="•"/>
                      </a:pPr>
                      <a:r>
                        <a:rPr lang="en-US" sz="2000" dirty="0">
                          <a:latin typeface="Tenorite Display" panose="00000500000000000000" pitchFamily="2" charset="0"/>
                        </a:rPr>
                        <a:t>Works best with airtight homes.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DAD7B3"/>
                    </a:solidFill>
                  </a:tcPr>
                </a:tc>
                <a:tc>
                  <a:txBody>
                    <a:bodyPr/>
                    <a:lstStyle/>
                    <a:p>
                      <a:pPr marL="127000" indent="-127000">
                        <a:buFont typeface="Arial" panose="020B0604020202020204" pitchFamily="34" charset="0"/>
                        <a:buChar char="•"/>
                        <a:tabLst/>
                      </a:pPr>
                      <a:r>
                        <a:rPr lang="en-US" sz="2000" dirty="0">
                          <a:latin typeface="Tenorite Display" panose="00000500000000000000" pitchFamily="2" charset="0"/>
                        </a:rPr>
                        <a:t>Homes may not be airtight and can still let in smoke. </a:t>
                      </a:r>
                    </a:p>
                    <a:p>
                      <a:pPr marL="127000" indent="-127000">
                        <a:buFont typeface="Arial" panose="020B0604020202020204" pitchFamily="34" charset="0"/>
                        <a:buChar char="•"/>
                        <a:tabLst/>
                      </a:pPr>
                      <a:r>
                        <a:rPr lang="en-US" sz="2000" dirty="0">
                          <a:latin typeface="Tenorite Display" panose="00000500000000000000" pitchFamily="2" charset="0"/>
                        </a:rPr>
                        <a:t>Air conditioning or heating units can bring in smoke if not equipped with proper HEPA filters that are routinely maintained. If you don’t have filters (including most window units), turn the unit off or switch to recirculate. This can create more issues during hot weather.</a:t>
                      </a:r>
                    </a:p>
                    <a:p>
                      <a:pPr marL="127000" indent="-127000">
                        <a:buFont typeface="Arial" panose="020B0604020202020204" pitchFamily="34" charset="0"/>
                        <a:buChar char="•"/>
                        <a:tabLst/>
                      </a:pPr>
                      <a:r>
                        <a:rPr lang="en-US" sz="2000" dirty="0">
                          <a:latin typeface="Tenorite Display" panose="00000500000000000000" pitchFamily="2" charset="0"/>
                        </a:rPr>
                        <a:t>Air purifiers can be costly and may not remove all pollution (i.e., gases).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DAD7B3"/>
                    </a:solidFill>
                  </a:tcPr>
                </a:tc>
                <a:extLst>
                  <a:ext uri="{0D108BD9-81ED-4DB2-BD59-A6C34878D82A}">
                    <a16:rowId xmlns:a16="http://schemas.microsoft.com/office/drawing/2014/main" val="3118651902"/>
                  </a:ext>
                </a:extLst>
              </a:tr>
              <a:tr h="479629">
                <a:tc>
                  <a:txBody>
                    <a:bodyPr/>
                    <a:lstStyle/>
                    <a:p>
                      <a:endParaRPr lang="en-US" sz="3200" b="1" dirty="0">
                        <a:latin typeface="Tenorite Display" panose="00000500000000000000" pitchFamily="2"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3600" b="1" dirty="0">
                          <a:latin typeface="Tenorite Display" panose="00000500000000000000" pitchFamily="2" charset="0"/>
                        </a:rPr>
                        <a:t>Staying indoors</a:t>
                      </a:r>
                      <a:endParaRPr lang="en-US" sz="3600" b="0" dirty="0">
                        <a:latin typeface="Tenorite Display"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BE6CE"/>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Immediate, zero-cost. </a:t>
                      </a:r>
                    </a:p>
                    <a:p>
                      <a:pPr marL="177800" marR="0" lvl="0" indent="-1778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latin typeface="Tenorite Display" panose="00000500000000000000" pitchFamily="2" charset="0"/>
                        </a:rPr>
                        <a:t>Close doors and windows.</a:t>
                      </a:r>
                    </a:p>
                    <a:p>
                      <a:pPr marL="177800" indent="-177800">
                        <a:buFont typeface="Arial" panose="020B0604020202020204" pitchFamily="34" charset="0"/>
                        <a:buChar char="•"/>
                      </a:pPr>
                      <a:r>
                        <a:rPr lang="en-US" sz="2000" dirty="0">
                          <a:latin typeface="Tenorite Display" panose="00000500000000000000" pitchFamily="2" charset="0"/>
                        </a:rPr>
                        <a:t>Blocks large ash and debris.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BE6CE"/>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Homes may not be airtight and can still let in smoke. </a:t>
                      </a:r>
                    </a:p>
                    <a:p>
                      <a:pPr marL="177800" indent="-177800">
                        <a:buFont typeface="Arial" panose="020B0604020202020204" pitchFamily="34" charset="0"/>
                        <a:buChar char="•"/>
                      </a:pPr>
                      <a:r>
                        <a:rPr lang="en-US" sz="2000" dirty="0">
                          <a:latin typeface="Tenorite Display" panose="00000500000000000000" pitchFamily="2" charset="0"/>
                        </a:rPr>
                        <a:t>Impractical for outdoor workers or others who need to leave their homes.</a:t>
                      </a:r>
                    </a:p>
                    <a:p>
                      <a:pPr marL="177800" indent="-177800">
                        <a:buFont typeface="Arial" panose="020B0604020202020204" pitchFamily="34" charset="0"/>
                        <a:buChar char="•"/>
                      </a:pPr>
                      <a:r>
                        <a:rPr lang="en-US" sz="2000" dirty="0">
                          <a:latin typeface="Tenorite Display" panose="00000500000000000000" pitchFamily="2" charset="0"/>
                        </a:rPr>
                        <a:t>See air conditioning and heating unit notes above.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BE6CE"/>
                    </a:solidFill>
                  </a:tcPr>
                </a:tc>
                <a:extLst>
                  <a:ext uri="{0D108BD9-81ED-4DB2-BD59-A6C34878D82A}">
                    <a16:rowId xmlns:a16="http://schemas.microsoft.com/office/drawing/2014/main" val="3079004160"/>
                  </a:ext>
                </a:extLst>
              </a:tr>
              <a:tr h="2720340">
                <a:tc>
                  <a:txBody>
                    <a:bodyPr/>
                    <a:lstStyle/>
                    <a:p>
                      <a:pPr marL="0" marR="0" lvl="0" indent="0" algn="ctr" defTabSz="582930" rtl="0" eaLnBrk="1" fontAlgn="auto" latinLnBrk="0" hangingPunct="1">
                        <a:lnSpc>
                          <a:spcPct val="100000"/>
                        </a:lnSpc>
                        <a:spcBef>
                          <a:spcPts val="0"/>
                        </a:spcBef>
                        <a:spcAft>
                          <a:spcPts val="0"/>
                        </a:spcAft>
                        <a:buClrTx/>
                        <a:buSzTx/>
                        <a:buFontTx/>
                        <a:buNone/>
                        <a:tabLst/>
                        <a:defRPr/>
                      </a:pPr>
                      <a:r>
                        <a:rPr lang="en-US" sz="3600" b="1" dirty="0">
                          <a:solidFill>
                            <a:schemeClr val="tx1"/>
                          </a:solidFill>
                          <a:latin typeface="Tenorite Display" panose="00000500000000000000" pitchFamily="2" charset="0"/>
                        </a:rPr>
                        <a:t>Varies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3600" b="1" dirty="0">
                          <a:latin typeface="Tenorite Display" panose="00000500000000000000" pitchFamily="2" charset="0"/>
                        </a:rPr>
                        <a:t>Going outside wearing a face mask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ABAA5"/>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Convenient if you need to leave home for work, travel, or be outdoors.</a:t>
                      </a:r>
                    </a:p>
                    <a:p>
                      <a:pPr marL="177800" indent="-177800">
                        <a:buFont typeface="Arial" panose="020B0604020202020204" pitchFamily="34" charset="0"/>
                        <a:buChar char="•"/>
                      </a:pPr>
                      <a:r>
                        <a:rPr lang="en-US" sz="2000" dirty="0">
                          <a:latin typeface="Tenorite Display" panose="00000500000000000000" pitchFamily="2" charset="0"/>
                        </a:rPr>
                        <a:t>Effectiveness depends on an </a:t>
                      </a:r>
                      <a:r>
                        <a:rPr lang="en-US" sz="2000" i="1" dirty="0">
                          <a:latin typeface="Tenorite Display" panose="00000500000000000000" pitchFamily="2" charset="0"/>
                        </a:rPr>
                        <a:t>airtight</a:t>
                      </a:r>
                      <a:r>
                        <a:rPr lang="en-US" sz="2000" dirty="0">
                          <a:latin typeface="Tenorite Display" panose="00000500000000000000" pitchFamily="2" charset="0"/>
                        </a:rPr>
                        <a:t> face seal. </a:t>
                      </a:r>
                    </a:p>
                    <a:p>
                      <a:pPr marL="177800" indent="-177800">
                        <a:buFont typeface="Arial" panose="020B0604020202020204" pitchFamily="34" charset="0"/>
                        <a:buChar char="•"/>
                      </a:pPr>
                      <a:r>
                        <a:rPr lang="en-US" sz="2000" dirty="0">
                          <a:latin typeface="Tenorite Display" panose="00000500000000000000" pitchFamily="2" charset="0"/>
                        </a:rPr>
                        <a:t>Disposable N95 or P100 respirator masks are affordable and widely available.</a:t>
                      </a:r>
                    </a:p>
                    <a:p>
                      <a:pPr marL="0" indent="0">
                        <a:buFont typeface="Arial" panose="020B0604020202020204" pitchFamily="34" charset="0"/>
                        <a:buNone/>
                      </a:pPr>
                      <a:r>
                        <a:rPr lang="en-US" sz="2000" b="1" i="1" dirty="0">
                          <a:latin typeface="Tenorite Display" panose="00000500000000000000" pitchFamily="2" charset="0"/>
                        </a:rPr>
                        <a:t>Refer to presentation B for proper mask options</a:t>
                      </a:r>
                      <a:r>
                        <a:rPr lang="en-US" sz="2000" b="1" dirty="0">
                          <a:latin typeface="Tenorite Display" panose="00000500000000000000" pitchFamily="2" charset="0"/>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ABAA5"/>
                    </a:solidFill>
                  </a:tcPr>
                </a:tc>
                <a:tc>
                  <a:txBody>
                    <a:bodyPr/>
                    <a:lstStyle/>
                    <a:p>
                      <a:pPr marL="0" indent="0">
                        <a:buFont typeface="Arial" panose="020B0604020202020204" pitchFamily="34" charset="0"/>
                        <a:buNone/>
                      </a:pPr>
                      <a:r>
                        <a:rPr lang="en-US" sz="2000" dirty="0">
                          <a:latin typeface="Tenorite Display" panose="00000500000000000000" pitchFamily="2" charset="0"/>
                        </a:rPr>
                        <a:t>Only certain masks filter smoke (N95 or P100 respirators). Such masks: </a:t>
                      </a:r>
                    </a:p>
                    <a:p>
                      <a:pPr marL="177800" lvl="0" indent="-177800">
                        <a:buFont typeface="Arial" panose="020B0604020202020204" pitchFamily="34" charset="0"/>
                        <a:buChar char="•"/>
                      </a:pPr>
                      <a:r>
                        <a:rPr lang="en-US" sz="2000" dirty="0">
                          <a:latin typeface="Tenorite Display" panose="00000500000000000000" pitchFamily="2" charset="0"/>
                        </a:rPr>
                        <a:t>Not available for small children/babies</a:t>
                      </a:r>
                    </a:p>
                    <a:p>
                      <a:pPr marL="177800" lvl="0" indent="-177800">
                        <a:buFont typeface="Arial" panose="020B0604020202020204" pitchFamily="34" charset="0"/>
                        <a:buChar char="•"/>
                      </a:pPr>
                      <a:r>
                        <a:rPr lang="en-US" sz="2000" dirty="0">
                          <a:latin typeface="Tenorite Display" panose="00000500000000000000" pitchFamily="2" charset="0"/>
                        </a:rPr>
                        <a:t>May not be recommended for those with lung/heart disease</a:t>
                      </a:r>
                    </a:p>
                    <a:p>
                      <a:pPr marL="177800" lvl="0" indent="-177800">
                        <a:buFont typeface="Arial" panose="020B0604020202020204" pitchFamily="34" charset="0"/>
                        <a:buChar char="•"/>
                      </a:pPr>
                      <a:r>
                        <a:rPr lang="en-US" sz="2000" dirty="0">
                          <a:latin typeface="Tenorite Display" panose="00000500000000000000" pitchFamily="2" charset="0"/>
                        </a:rPr>
                        <a:t>Don’t protect against gas pollutants</a:t>
                      </a:r>
                    </a:p>
                    <a:p>
                      <a:pPr marL="177800" lvl="0" indent="-177800">
                        <a:buFont typeface="Arial" panose="020B0604020202020204" pitchFamily="34" charset="0"/>
                        <a:buChar char="•"/>
                      </a:pPr>
                      <a:r>
                        <a:rPr lang="en-US" sz="2000" dirty="0">
                          <a:latin typeface="Tenorite Display" panose="00000500000000000000" pitchFamily="2" charset="0"/>
                        </a:rPr>
                        <a:t>A false sense of security if not worn properly</a:t>
                      </a:r>
                    </a:p>
                    <a:p>
                      <a:pPr marL="177800" lvl="0" indent="-177800">
                        <a:buFont typeface="Arial" panose="020B0604020202020204" pitchFamily="34" charset="0"/>
                        <a:buChar char="•"/>
                      </a:pPr>
                      <a:r>
                        <a:rPr lang="en-US" sz="2000" dirty="0">
                          <a:latin typeface="Tenorite Display" panose="00000500000000000000" pitchFamily="2" charset="0"/>
                        </a:rPr>
                        <a:t>Can be uncomfortable to work in, especially in the heat</a:t>
                      </a:r>
                    </a:p>
                    <a:p>
                      <a:pPr marL="177800" lvl="0" indent="-177800">
                        <a:buFont typeface="Arial" panose="020B0604020202020204" pitchFamily="34" charset="0"/>
                        <a:buChar char="•"/>
                      </a:pPr>
                      <a:r>
                        <a:rPr lang="en-US" sz="2000" dirty="0">
                          <a:latin typeface="Tenorite Display" panose="00000500000000000000" pitchFamily="2" charset="0"/>
                        </a:rPr>
                        <a:t>Buying/replacing masks often is an expense. Repeated use can reduce a mask’s effectiveness.</a:t>
                      </a:r>
                    </a:p>
                    <a:p>
                      <a:pPr marL="177800" lvl="0" indent="-177800">
                        <a:buFont typeface="Arial" panose="020B0604020202020204" pitchFamily="34" charset="0"/>
                        <a:buChar char="•"/>
                      </a:pPr>
                      <a:r>
                        <a:rPr lang="en-US" sz="2000" dirty="0">
                          <a:latin typeface="Tenorite Display" panose="00000500000000000000" pitchFamily="2" charset="0"/>
                        </a:rPr>
                        <a:t>Does not work as effectively with facial hair.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ABAA5"/>
                    </a:solidFill>
                  </a:tcPr>
                </a:tc>
                <a:extLst>
                  <a:ext uri="{0D108BD9-81ED-4DB2-BD59-A6C34878D82A}">
                    <a16:rowId xmlns:a16="http://schemas.microsoft.com/office/drawing/2014/main" val="193983148"/>
                  </a:ext>
                </a:extLst>
              </a:tr>
            </a:tbl>
          </a:graphicData>
        </a:graphic>
      </p:graphicFrame>
      <p:sp>
        <p:nvSpPr>
          <p:cNvPr id="25" name="Oval 24">
            <a:extLst>
              <a:ext uri="{FF2B5EF4-FFF2-40B4-BE49-F238E27FC236}">
                <a16:creationId xmlns:a16="http://schemas.microsoft.com/office/drawing/2014/main" id="{5918D997-1443-DD2A-0679-175AB1ACE445}"/>
              </a:ext>
            </a:extLst>
          </p:cNvPr>
          <p:cNvSpPr/>
          <p:nvPr/>
        </p:nvSpPr>
        <p:spPr>
          <a:xfrm>
            <a:off x="711200" y="2127427"/>
            <a:ext cx="1645920" cy="1645920"/>
          </a:xfrm>
          <a:prstGeom prst="ellipse">
            <a:avLst/>
          </a:prstGeom>
          <a:solidFill>
            <a:srgbClr val="A2AF92"/>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enorite Display" panose="00000500000000000000" pitchFamily="2" charset="0"/>
              </a:rPr>
              <a:t>Up to 100%!</a:t>
            </a:r>
          </a:p>
        </p:txBody>
      </p:sp>
      <p:sp>
        <p:nvSpPr>
          <p:cNvPr id="27" name="Partial Circle 26">
            <a:extLst>
              <a:ext uri="{FF2B5EF4-FFF2-40B4-BE49-F238E27FC236}">
                <a16:creationId xmlns:a16="http://schemas.microsoft.com/office/drawing/2014/main" id="{37F563F9-2116-7C19-A9CE-4B00FF201335}"/>
              </a:ext>
            </a:extLst>
          </p:cNvPr>
          <p:cNvSpPr/>
          <p:nvPr/>
        </p:nvSpPr>
        <p:spPr>
          <a:xfrm>
            <a:off x="711199" y="3773347"/>
            <a:ext cx="1645920" cy="1645920"/>
          </a:xfrm>
          <a:prstGeom prst="pie">
            <a:avLst/>
          </a:prstGeom>
          <a:solidFill>
            <a:srgbClr val="DAD7B3"/>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enorite Display" panose="00000500000000000000" pitchFamily="2" charset="0"/>
              </a:rPr>
              <a:t>~75%</a:t>
            </a:r>
          </a:p>
          <a:p>
            <a:pPr algn="ctr"/>
            <a:r>
              <a:rPr lang="en-US" dirty="0">
                <a:solidFill>
                  <a:schemeClr val="tx1"/>
                </a:solidFill>
                <a:latin typeface="Tenorite Display" panose="00000500000000000000" pitchFamily="2" charset="0"/>
              </a:rPr>
              <a:t>(50-90%)</a:t>
            </a:r>
          </a:p>
        </p:txBody>
      </p:sp>
      <p:sp>
        <p:nvSpPr>
          <p:cNvPr id="28" name="Chord 27">
            <a:extLst>
              <a:ext uri="{FF2B5EF4-FFF2-40B4-BE49-F238E27FC236}">
                <a16:creationId xmlns:a16="http://schemas.microsoft.com/office/drawing/2014/main" id="{563CE29B-35C8-BF31-EE38-6EC720464C82}"/>
              </a:ext>
            </a:extLst>
          </p:cNvPr>
          <p:cNvSpPr/>
          <p:nvPr/>
        </p:nvSpPr>
        <p:spPr>
          <a:xfrm>
            <a:off x="711199" y="5213052"/>
            <a:ext cx="1645920" cy="1645920"/>
          </a:xfrm>
          <a:prstGeom prst="chord">
            <a:avLst>
              <a:gd name="adj1" fmla="val 60858"/>
              <a:gd name="adj2" fmla="val 10715077"/>
            </a:avLst>
          </a:prstGeom>
          <a:solidFill>
            <a:srgbClr val="FBE6CE"/>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enorite Display" panose="00000500000000000000" pitchFamily="2" charset="0"/>
              </a:rPr>
              <a:t>Up to 50%</a:t>
            </a:r>
          </a:p>
          <a:p>
            <a:pPr algn="ctr"/>
            <a:r>
              <a:rPr lang="en-US" dirty="0">
                <a:solidFill>
                  <a:schemeClr val="tx1"/>
                </a:solidFill>
                <a:latin typeface="Tenorite Display" panose="00000500000000000000" pitchFamily="2" charset="0"/>
              </a:rPr>
              <a:t>(30-50%)</a:t>
            </a:r>
          </a:p>
        </p:txBody>
      </p:sp>
      <p:sp>
        <p:nvSpPr>
          <p:cNvPr id="4" name="Slide Number Placeholder 3">
            <a:extLst>
              <a:ext uri="{FF2B5EF4-FFF2-40B4-BE49-F238E27FC236}">
                <a16:creationId xmlns:a16="http://schemas.microsoft.com/office/drawing/2014/main" id="{91E3F52A-43F1-0552-E155-17B982297CCB}"/>
              </a:ext>
            </a:extLst>
          </p:cNvPr>
          <p:cNvSpPr>
            <a:spLocks noGrp="1"/>
          </p:cNvSpPr>
          <p:nvPr>
            <p:ph type="sldNum" sz="quarter" idx="12"/>
          </p:nvPr>
        </p:nvSpPr>
        <p:spPr>
          <a:xfrm>
            <a:off x="10617200" y="9601200"/>
            <a:ext cx="2133600" cy="365125"/>
          </a:xfrm>
        </p:spPr>
        <p:txBody>
          <a:bodyPr/>
          <a:lstStyle/>
          <a:p>
            <a:pPr defTabSz="914504">
              <a:defRPr/>
            </a:pPr>
            <a:fld id="{6D22F896-40B5-4ADD-8801-0D06FADFA095}" type="slidenum">
              <a:rPr lang="en-US" sz="1200">
                <a:solidFill>
                  <a:prstClr val="black">
                    <a:tint val="75000"/>
                  </a:prstClr>
                </a:solidFill>
                <a:latin typeface="Calibri"/>
              </a:rPr>
              <a:pPr defTabSz="914504">
                <a:defRPr/>
              </a:pPr>
              <a:t>8</a:t>
            </a:fld>
            <a:endParaRPr lang="en-US" sz="1200" dirty="0">
              <a:solidFill>
                <a:prstClr val="black">
                  <a:tint val="75000"/>
                </a:prstClr>
              </a:solidFill>
              <a:latin typeface="Calibri"/>
            </a:endParaRPr>
          </a:p>
        </p:txBody>
      </p:sp>
      <p:sp>
        <p:nvSpPr>
          <p:cNvPr id="9" name="TextBox 8">
            <a:extLst>
              <a:ext uri="{FF2B5EF4-FFF2-40B4-BE49-F238E27FC236}">
                <a16:creationId xmlns:a16="http://schemas.microsoft.com/office/drawing/2014/main" id="{E981C606-7ECD-AC83-4BD4-7C46CF1411A1}"/>
              </a:ext>
            </a:extLst>
          </p:cNvPr>
          <p:cNvSpPr txBox="1"/>
          <p:nvPr/>
        </p:nvSpPr>
        <p:spPr>
          <a:xfrm>
            <a:off x="711200" y="9718569"/>
            <a:ext cx="11878119" cy="230832"/>
          </a:xfrm>
          <a:prstGeom prst="rect">
            <a:avLst/>
          </a:prstGeom>
          <a:noFill/>
        </p:spPr>
        <p:txBody>
          <a:bodyPr wrap="square" rtlCol="0">
            <a:spAutoFit/>
          </a:bodyPr>
          <a:lstStyle/>
          <a:p>
            <a:pPr defTabSz="291499"/>
            <a:r>
              <a:rPr lang="en-US" sz="900" dirty="0">
                <a:solidFill>
                  <a:schemeClr val="tx1">
                    <a:lumMod val="65000"/>
                    <a:lumOff val="35000"/>
                  </a:schemeClr>
                </a:solidFill>
                <a:latin typeface="Tenorite" panose="00000500000000000000" pitchFamily="2" charset="0"/>
              </a:rPr>
              <a:t>Modified from: Xu R, et al. Wildfires, global climate change, and human health. New England Journal of Medicine. 2020 Nov 26;383(22):2173-81.</a:t>
            </a:r>
          </a:p>
        </p:txBody>
      </p:sp>
      <p:sp>
        <p:nvSpPr>
          <p:cNvPr id="2" name="Rectangle 1">
            <a:extLst>
              <a:ext uri="{FF2B5EF4-FFF2-40B4-BE49-F238E27FC236}">
                <a16:creationId xmlns:a16="http://schemas.microsoft.com/office/drawing/2014/main" id="{2439F42D-8605-914B-AFF9-37E5798B594A}"/>
              </a:ext>
            </a:extLst>
          </p:cNvPr>
          <p:cNvSpPr/>
          <p:nvPr/>
        </p:nvSpPr>
        <p:spPr>
          <a:xfrm>
            <a:off x="5359400" y="1445481"/>
            <a:ext cx="12039600" cy="80941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Tenorite" panose="00000500000000000000" pitchFamily="2" charset="0"/>
              </a:rPr>
              <a:t>t</a:t>
            </a:r>
          </a:p>
        </p:txBody>
      </p:sp>
      <p:sp>
        <p:nvSpPr>
          <p:cNvPr id="3" name="TextBox 2">
            <a:extLst>
              <a:ext uri="{FF2B5EF4-FFF2-40B4-BE49-F238E27FC236}">
                <a16:creationId xmlns:a16="http://schemas.microsoft.com/office/drawing/2014/main" id="{20BC9953-FDAB-72AD-FEB1-C644E19A98B6}"/>
              </a:ext>
            </a:extLst>
          </p:cNvPr>
          <p:cNvSpPr txBox="1"/>
          <p:nvPr/>
        </p:nvSpPr>
        <p:spPr>
          <a:xfrm>
            <a:off x="6426200" y="4716175"/>
            <a:ext cx="10210799" cy="1569660"/>
          </a:xfrm>
          <a:prstGeom prst="rect">
            <a:avLst/>
          </a:prstGeom>
          <a:solidFill>
            <a:schemeClr val="bg2"/>
          </a:solidFill>
        </p:spPr>
        <p:txBody>
          <a:bodyPr wrap="square">
            <a:spAutoFit/>
          </a:bodyPr>
          <a:lstStyle/>
          <a:p>
            <a:pPr algn="ctr"/>
            <a:r>
              <a:rPr lang="en-US" sz="3200" dirty="0">
                <a:solidFill>
                  <a:srgbClr val="0070C0"/>
                </a:solidFill>
                <a:latin typeface="Tenorite" panose="00000500000000000000" pitchFamily="2" charset="0"/>
              </a:rPr>
              <a:t>Discussion:</a:t>
            </a:r>
          </a:p>
          <a:p>
            <a:pPr algn="ctr"/>
            <a:r>
              <a:rPr lang="en-US" sz="3200" dirty="0">
                <a:latin typeface="Tenorite" panose="00000500000000000000" pitchFamily="2" charset="0"/>
              </a:rPr>
              <a:t>What are potential challenges with each option for you and for different people in your family or community?</a:t>
            </a:r>
            <a:endParaRPr lang="en-US" sz="3200" dirty="0"/>
          </a:p>
        </p:txBody>
      </p:sp>
    </p:spTree>
    <p:extLst>
      <p:ext uri="{BB962C8B-B14F-4D97-AF65-F5344CB8AC3E}">
        <p14:creationId xmlns:p14="http://schemas.microsoft.com/office/powerpoint/2010/main" val="103620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99028-F953-FBAE-0260-B530C1CA0E86}"/>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2A13445D-071D-40B0-E5F5-3EAF008297D4}"/>
              </a:ext>
            </a:extLst>
          </p:cNvPr>
          <p:cNvSpPr txBox="1">
            <a:spLocks noGrp="1"/>
          </p:cNvSpPr>
          <p:nvPr>
            <p:ph type="title" idx="4294967295"/>
          </p:nvPr>
        </p:nvSpPr>
        <p:spPr>
          <a:xfrm>
            <a:off x="482600" y="339831"/>
            <a:ext cx="16916400" cy="61555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Reducing exposure to smoke reduces your health risks</a:t>
            </a:r>
          </a:p>
        </p:txBody>
      </p:sp>
      <p:sp>
        <p:nvSpPr>
          <p:cNvPr id="10" name="TextBox 9">
            <a:extLst>
              <a:ext uri="{FF2B5EF4-FFF2-40B4-BE49-F238E27FC236}">
                <a16:creationId xmlns:a16="http://schemas.microsoft.com/office/drawing/2014/main" id="{16C5AF8E-0A25-7BB3-DCCB-F036745C9735}"/>
              </a:ext>
            </a:extLst>
          </p:cNvPr>
          <p:cNvSpPr txBox="1"/>
          <p:nvPr/>
        </p:nvSpPr>
        <p:spPr>
          <a:xfrm>
            <a:off x="330200" y="1049017"/>
            <a:ext cx="3276600" cy="461665"/>
          </a:xfrm>
          <a:prstGeom prst="rect">
            <a:avLst/>
          </a:prstGeom>
          <a:solidFill>
            <a:srgbClr val="C9D9E1"/>
          </a:solidFill>
        </p:spPr>
        <p:txBody>
          <a:bodyPr wrap="square" rtlCol="0">
            <a:spAutoFit/>
          </a:bodyPr>
          <a:lstStyle/>
          <a:p>
            <a:pPr algn="ctr" defTabSz="291499"/>
            <a:r>
              <a:rPr lang="en-US" sz="2400" b="1" dirty="0">
                <a:solidFill>
                  <a:srgbClr val="000000"/>
                </a:solidFill>
                <a:latin typeface="Tenorite Display" panose="020F0502020204030204" pitchFamily="2" charset="0"/>
              </a:rPr>
              <a:t>LEVELS OF PROTECTION</a:t>
            </a:r>
            <a:endParaRPr lang="en-US" sz="2400" dirty="0">
              <a:solidFill>
                <a:srgbClr val="000000"/>
              </a:solidFill>
              <a:latin typeface="Tenorite Display" panose="020F0502020204030204" pitchFamily="2" charset="0"/>
            </a:endParaRPr>
          </a:p>
        </p:txBody>
      </p:sp>
      <p:graphicFrame>
        <p:nvGraphicFramePr>
          <p:cNvPr id="21" name="Table 20">
            <a:extLst>
              <a:ext uri="{FF2B5EF4-FFF2-40B4-BE49-F238E27FC236}">
                <a16:creationId xmlns:a16="http://schemas.microsoft.com/office/drawing/2014/main" id="{9250F6FD-D29B-FC1D-4D5D-0571D8C4B195}"/>
              </a:ext>
            </a:extLst>
          </p:cNvPr>
          <p:cNvGraphicFramePr>
            <a:graphicFrameLocks noGrp="1"/>
          </p:cNvGraphicFramePr>
          <p:nvPr/>
        </p:nvGraphicFramePr>
        <p:xfrm>
          <a:off x="330200" y="1462405"/>
          <a:ext cx="17068802" cy="807720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111648117"/>
                    </a:ext>
                  </a:extLst>
                </a:gridCol>
                <a:gridCol w="2971800">
                  <a:extLst>
                    <a:ext uri="{9D8B030D-6E8A-4147-A177-3AD203B41FA5}">
                      <a16:colId xmlns:a16="http://schemas.microsoft.com/office/drawing/2014/main" val="3944261603"/>
                    </a:ext>
                  </a:extLst>
                </a:gridCol>
                <a:gridCol w="4191000">
                  <a:extLst>
                    <a:ext uri="{9D8B030D-6E8A-4147-A177-3AD203B41FA5}">
                      <a16:colId xmlns:a16="http://schemas.microsoft.com/office/drawing/2014/main" val="943294295"/>
                    </a:ext>
                  </a:extLst>
                </a:gridCol>
                <a:gridCol w="7848602">
                  <a:extLst>
                    <a:ext uri="{9D8B030D-6E8A-4147-A177-3AD203B41FA5}">
                      <a16:colId xmlns:a16="http://schemas.microsoft.com/office/drawing/2014/main" val="2138152099"/>
                    </a:ext>
                  </a:extLst>
                </a:gridCol>
              </a:tblGrid>
              <a:tr h="5816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dirty="0">
                          <a:solidFill>
                            <a:srgbClr val="000000">
                              <a:hueOff val="0"/>
                              <a:satOff val="0"/>
                              <a:lumOff val="0"/>
                              <a:alphaOff val="0"/>
                            </a:srgbClr>
                          </a:solidFill>
                          <a:latin typeface="Tenorite Display" panose="00000500000000000000" pitchFamily="2" charset="0"/>
                          <a:ea typeface="+mn-ea"/>
                          <a:cs typeface="+mn-cs"/>
                        </a:rPr>
                        <a:t>Reduce by:</a:t>
                      </a:r>
                    </a:p>
                  </a:txBody>
                  <a:tcPr anchor="ctr">
                    <a:lnL w="12700" cmpd="sng">
                      <a:noFill/>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dirty="0">
                          <a:solidFill>
                            <a:srgbClr val="000000">
                              <a:hueOff val="0"/>
                              <a:satOff val="0"/>
                              <a:lumOff val="0"/>
                              <a:alphaOff val="0"/>
                            </a:srgbClr>
                          </a:solidFill>
                          <a:latin typeface="Tenorite Display" panose="00000500000000000000" pitchFamily="2" charset="0"/>
                          <a:ea typeface="+mn-ea"/>
                          <a:cs typeface="+mn-cs"/>
                        </a:rPr>
                        <a:t>Ways to reduce smoke exposure:</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indent="0" algn="ctr">
                        <a:buFont typeface="Arial" panose="020B0604020202020204" pitchFamily="34" charset="0"/>
                        <a:buNone/>
                      </a:pPr>
                      <a:r>
                        <a:rPr lang="en-US" sz="3200" b="1" dirty="0">
                          <a:solidFill>
                            <a:schemeClr val="accent6">
                              <a:lumMod val="50000"/>
                            </a:schemeClr>
                          </a:solidFill>
                          <a:latin typeface="Tenorite Display" panose="00000500000000000000" pitchFamily="2" charset="0"/>
                        </a:rPr>
                        <a:t>Advantages</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indent="0" algn="ctr">
                        <a:buFont typeface="Arial" panose="020B0604020202020204" pitchFamily="34" charset="0"/>
                        <a:buNone/>
                      </a:pPr>
                      <a:r>
                        <a:rPr lang="en-US" sz="3200" b="1" dirty="0">
                          <a:solidFill>
                            <a:schemeClr val="accent2">
                              <a:lumMod val="75000"/>
                            </a:schemeClr>
                          </a:solidFill>
                          <a:latin typeface="Tenorite Display" panose="00000500000000000000" pitchFamily="2" charset="0"/>
                        </a:rPr>
                        <a:t>Disadvantages</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87518746"/>
                  </a:ext>
                </a:extLst>
              </a:tr>
              <a:tr h="1143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b="1" dirty="0">
                        <a:solidFill>
                          <a:srgbClr val="000000">
                            <a:hueOff val="0"/>
                            <a:satOff val="0"/>
                            <a:lumOff val="0"/>
                            <a:alphaOff val="0"/>
                          </a:srgbClr>
                        </a:solidFill>
                        <a:latin typeface="Tenorite Display" panose="00000500000000000000" pitchFamily="2"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000000">
                              <a:hueOff val="0"/>
                              <a:satOff val="0"/>
                              <a:lumOff val="0"/>
                              <a:alphaOff val="0"/>
                            </a:srgbClr>
                          </a:solidFill>
                          <a:latin typeface="Tenorite Display" panose="00000500000000000000" pitchFamily="2" charset="0"/>
                          <a:ea typeface="+mn-ea"/>
                          <a:cs typeface="+mn-cs"/>
                        </a:rPr>
                        <a:t>Evacuation or relocation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A2AF92"/>
                    </a:solidFill>
                  </a:tcPr>
                </a:tc>
                <a:tc>
                  <a:txBody>
                    <a:bodyPr/>
                    <a:lstStyle/>
                    <a:p>
                      <a:pPr marL="177800" indent="-177800">
                        <a:buFont typeface="Arial" panose="020B0604020202020204" pitchFamily="34" charset="0"/>
                        <a:buChar char="•"/>
                      </a:pPr>
                      <a:r>
                        <a:rPr lang="en-US" sz="2000" b="0" dirty="0">
                          <a:solidFill>
                            <a:schemeClr val="tx1"/>
                          </a:solidFill>
                          <a:latin typeface="Tenorite Display" panose="00000500000000000000" pitchFamily="2" charset="0"/>
                        </a:rPr>
                        <a:t>The best way to protect your lungs from inhaling smoke is to avoid or limit exposure.</a:t>
                      </a:r>
                      <a:endParaRPr lang="en-US" sz="2000" b="0" dirty="0">
                        <a:solidFill>
                          <a:schemeClr val="tx1"/>
                        </a:solidFill>
                        <a:highlight>
                          <a:srgbClr val="FFFF00"/>
                        </a:highlight>
                        <a:latin typeface="Tenorite Display" panose="00000500000000000000" pitchFamily="2"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A2AF92"/>
                    </a:solidFill>
                  </a:tcPr>
                </a:tc>
                <a:tc>
                  <a:txBody>
                    <a:bodyPr/>
                    <a:lstStyle/>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May not be an option for those who are unable to leave for various reasons.</a:t>
                      </a:r>
                    </a:p>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May add costs, stress, or leave from work or school.</a:t>
                      </a:r>
                    </a:p>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Unknown timeframe.</a:t>
                      </a:r>
                    </a:p>
                    <a:p>
                      <a:pPr marL="127000" indent="-127000">
                        <a:buFont typeface="Arial" panose="020B0604020202020204" pitchFamily="34" charset="0"/>
                        <a:buChar char="•"/>
                        <a:tabLst/>
                      </a:pPr>
                      <a:r>
                        <a:rPr lang="en-US" sz="2000" b="0" dirty="0">
                          <a:solidFill>
                            <a:schemeClr val="tx1"/>
                          </a:solidFill>
                          <a:latin typeface="Tenorite Display" panose="00000500000000000000" pitchFamily="2" charset="0"/>
                        </a:rPr>
                        <a:t>Smoke can still travel far.</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A2AF92"/>
                    </a:solidFill>
                  </a:tcPr>
                </a:tc>
                <a:extLst>
                  <a:ext uri="{0D108BD9-81ED-4DB2-BD59-A6C34878D82A}">
                    <a16:rowId xmlns:a16="http://schemas.microsoft.com/office/drawing/2014/main" val="3736231656"/>
                  </a:ext>
                </a:extLst>
              </a:tr>
              <a:tr h="845389">
                <a:tc>
                  <a:txBody>
                    <a:bodyPr/>
                    <a:lstStyle/>
                    <a:p>
                      <a:endParaRPr lang="en-US" sz="3200" b="1" dirty="0">
                        <a:latin typeface="Tenorite Display" panose="00000500000000000000" pitchFamily="2"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sz="3600" b="1" dirty="0">
                          <a:latin typeface="Tenorite Display" panose="00000500000000000000" pitchFamily="2" charset="0"/>
                        </a:rPr>
                        <a:t>Staying indoors with air purifiers</a:t>
                      </a:r>
                      <a:endParaRPr lang="en-US" sz="3600" dirty="0">
                        <a:latin typeface="Tenorite Display" panose="00000500000000000000" pitchFamily="2" charset="0"/>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DAD7B3"/>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Reduces overall smoke exposure and is relatively, cost-effective. </a:t>
                      </a:r>
                    </a:p>
                    <a:p>
                      <a:pPr marL="177800" indent="-177800">
                        <a:buFont typeface="Arial" panose="020B0604020202020204" pitchFamily="34" charset="0"/>
                        <a:buChar char="•"/>
                      </a:pPr>
                      <a:r>
                        <a:rPr lang="en-US" sz="2000" dirty="0">
                          <a:latin typeface="Tenorite Display" panose="00000500000000000000" pitchFamily="2" charset="0"/>
                        </a:rPr>
                        <a:t>Close doors and windows and other vents or gaps that can let in smoky air.</a:t>
                      </a:r>
                    </a:p>
                    <a:p>
                      <a:pPr marL="177800" indent="-177800">
                        <a:buFont typeface="Arial" panose="020B0604020202020204" pitchFamily="34" charset="0"/>
                        <a:buChar char="•"/>
                      </a:pPr>
                      <a:r>
                        <a:rPr lang="en-US" sz="2000" dirty="0">
                          <a:latin typeface="Tenorite Display" panose="00000500000000000000" pitchFamily="2" charset="0"/>
                        </a:rPr>
                        <a:t>Works best with airtight homes.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DAD7B3"/>
                    </a:solidFill>
                  </a:tcPr>
                </a:tc>
                <a:tc>
                  <a:txBody>
                    <a:bodyPr/>
                    <a:lstStyle/>
                    <a:p>
                      <a:pPr marL="127000" indent="-127000">
                        <a:buFont typeface="Arial" panose="020B0604020202020204" pitchFamily="34" charset="0"/>
                        <a:buChar char="•"/>
                        <a:tabLst/>
                      </a:pPr>
                      <a:r>
                        <a:rPr lang="en-US" sz="2000" dirty="0">
                          <a:latin typeface="Tenorite Display" panose="00000500000000000000" pitchFamily="2" charset="0"/>
                        </a:rPr>
                        <a:t>Homes may not be airtight and can still let in smoke. </a:t>
                      </a:r>
                    </a:p>
                    <a:p>
                      <a:pPr marL="127000" indent="-127000">
                        <a:buFont typeface="Arial" panose="020B0604020202020204" pitchFamily="34" charset="0"/>
                        <a:buChar char="•"/>
                        <a:tabLst/>
                      </a:pPr>
                      <a:r>
                        <a:rPr lang="en-US" sz="2000" dirty="0">
                          <a:latin typeface="Tenorite Display" panose="00000500000000000000" pitchFamily="2" charset="0"/>
                        </a:rPr>
                        <a:t>Air conditioning or heating units can bring in smoke if not equipped with proper HEPA filters that are routinely maintained. If you don’t have filters (including most window units), turn the unit off or switch to recirculate. This can create more issues during hot weather.</a:t>
                      </a:r>
                    </a:p>
                    <a:p>
                      <a:pPr marL="127000" indent="-127000">
                        <a:buFont typeface="Arial" panose="020B0604020202020204" pitchFamily="34" charset="0"/>
                        <a:buChar char="•"/>
                        <a:tabLst/>
                      </a:pPr>
                      <a:r>
                        <a:rPr lang="en-US" sz="2000" dirty="0">
                          <a:latin typeface="Tenorite Display" panose="00000500000000000000" pitchFamily="2" charset="0"/>
                        </a:rPr>
                        <a:t>Air purifiers can be costly and may not remove all pollution (i.e., gases).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DAD7B3"/>
                    </a:solidFill>
                  </a:tcPr>
                </a:tc>
                <a:extLst>
                  <a:ext uri="{0D108BD9-81ED-4DB2-BD59-A6C34878D82A}">
                    <a16:rowId xmlns:a16="http://schemas.microsoft.com/office/drawing/2014/main" val="3118651902"/>
                  </a:ext>
                </a:extLst>
              </a:tr>
              <a:tr h="479629">
                <a:tc>
                  <a:txBody>
                    <a:bodyPr/>
                    <a:lstStyle/>
                    <a:p>
                      <a:endParaRPr lang="en-US" sz="3200" b="1" dirty="0">
                        <a:latin typeface="Tenorite Display" panose="00000500000000000000" pitchFamily="2"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3600" b="1" dirty="0">
                          <a:latin typeface="Tenorite Display" panose="00000500000000000000" pitchFamily="2" charset="0"/>
                        </a:rPr>
                        <a:t>Staying indoors</a:t>
                      </a:r>
                      <a:endParaRPr lang="en-US" sz="3600" b="0" dirty="0">
                        <a:latin typeface="Tenorite Display"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BE6CE"/>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Immediate, zero-cost. </a:t>
                      </a:r>
                    </a:p>
                    <a:p>
                      <a:pPr marL="177800" marR="0" lvl="0" indent="-1778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latin typeface="Tenorite Display" panose="00000500000000000000" pitchFamily="2" charset="0"/>
                        </a:rPr>
                        <a:t>Close doors and windows.</a:t>
                      </a:r>
                    </a:p>
                    <a:p>
                      <a:pPr marL="177800" indent="-177800">
                        <a:buFont typeface="Arial" panose="020B0604020202020204" pitchFamily="34" charset="0"/>
                        <a:buChar char="•"/>
                      </a:pPr>
                      <a:r>
                        <a:rPr lang="en-US" sz="2000" dirty="0">
                          <a:latin typeface="Tenorite Display" panose="00000500000000000000" pitchFamily="2" charset="0"/>
                        </a:rPr>
                        <a:t>Blocks large ash and debris.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BE6CE"/>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Homes may not be airtight and can still let in smoke. </a:t>
                      </a:r>
                    </a:p>
                    <a:p>
                      <a:pPr marL="177800" indent="-177800">
                        <a:buFont typeface="Arial" panose="020B0604020202020204" pitchFamily="34" charset="0"/>
                        <a:buChar char="•"/>
                      </a:pPr>
                      <a:r>
                        <a:rPr lang="en-US" sz="2000" dirty="0">
                          <a:latin typeface="Tenorite Display" panose="00000500000000000000" pitchFamily="2" charset="0"/>
                        </a:rPr>
                        <a:t>Impractical for outdoor workers or others who need to leave their homes.</a:t>
                      </a:r>
                    </a:p>
                    <a:p>
                      <a:pPr marL="177800" indent="-177800">
                        <a:buFont typeface="Arial" panose="020B0604020202020204" pitchFamily="34" charset="0"/>
                        <a:buChar char="•"/>
                      </a:pPr>
                      <a:r>
                        <a:rPr lang="en-US" sz="2000" dirty="0">
                          <a:latin typeface="Tenorite Display" panose="00000500000000000000" pitchFamily="2" charset="0"/>
                        </a:rPr>
                        <a:t>See air conditioning and heating unit notes above.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BE6CE"/>
                    </a:solidFill>
                  </a:tcPr>
                </a:tc>
                <a:extLst>
                  <a:ext uri="{0D108BD9-81ED-4DB2-BD59-A6C34878D82A}">
                    <a16:rowId xmlns:a16="http://schemas.microsoft.com/office/drawing/2014/main" val="3079004160"/>
                  </a:ext>
                </a:extLst>
              </a:tr>
              <a:tr h="2720340">
                <a:tc>
                  <a:txBody>
                    <a:bodyPr/>
                    <a:lstStyle/>
                    <a:p>
                      <a:pPr marL="0" marR="0" lvl="0" indent="0" algn="ctr" defTabSz="582930" rtl="0" eaLnBrk="1" fontAlgn="auto" latinLnBrk="0" hangingPunct="1">
                        <a:lnSpc>
                          <a:spcPct val="100000"/>
                        </a:lnSpc>
                        <a:spcBef>
                          <a:spcPts val="0"/>
                        </a:spcBef>
                        <a:spcAft>
                          <a:spcPts val="0"/>
                        </a:spcAft>
                        <a:buClrTx/>
                        <a:buSzTx/>
                        <a:buFontTx/>
                        <a:buNone/>
                        <a:tabLst/>
                        <a:defRPr/>
                      </a:pPr>
                      <a:r>
                        <a:rPr lang="en-US" sz="3600" b="1" dirty="0">
                          <a:solidFill>
                            <a:schemeClr val="tx1"/>
                          </a:solidFill>
                          <a:latin typeface="Tenorite Display" panose="00000500000000000000" pitchFamily="2" charset="0"/>
                        </a:rPr>
                        <a:t>Varies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3600" b="1" dirty="0">
                          <a:latin typeface="Tenorite Display" panose="00000500000000000000" pitchFamily="2" charset="0"/>
                        </a:rPr>
                        <a:t>Going outside wearing a face mask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ABAA5"/>
                    </a:solidFill>
                  </a:tcPr>
                </a:tc>
                <a:tc>
                  <a:txBody>
                    <a:bodyPr/>
                    <a:lstStyle/>
                    <a:p>
                      <a:pPr marL="177800" indent="-177800">
                        <a:buFont typeface="Arial" panose="020B0604020202020204" pitchFamily="34" charset="0"/>
                        <a:buChar char="•"/>
                      </a:pPr>
                      <a:r>
                        <a:rPr lang="en-US" sz="2000" dirty="0">
                          <a:latin typeface="Tenorite Display" panose="00000500000000000000" pitchFamily="2" charset="0"/>
                        </a:rPr>
                        <a:t>Convenient if you need to leave home for work, travel, or be outdoors.</a:t>
                      </a:r>
                    </a:p>
                    <a:p>
                      <a:pPr marL="177800" indent="-177800">
                        <a:buFont typeface="Arial" panose="020B0604020202020204" pitchFamily="34" charset="0"/>
                        <a:buChar char="•"/>
                      </a:pPr>
                      <a:r>
                        <a:rPr lang="en-US" sz="2000" dirty="0">
                          <a:latin typeface="Tenorite Display" panose="00000500000000000000" pitchFamily="2" charset="0"/>
                        </a:rPr>
                        <a:t>Effectiveness depends on an </a:t>
                      </a:r>
                      <a:r>
                        <a:rPr lang="en-US" sz="2000" i="1" dirty="0">
                          <a:latin typeface="Tenorite Display" panose="00000500000000000000" pitchFamily="2" charset="0"/>
                        </a:rPr>
                        <a:t>airtight</a:t>
                      </a:r>
                      <a:r>
                        <a:rPr lang="en-US" sz="2000" dirty="0">
                          <a:latin typeface="Tenorite Display" panose="00000500000000000000" pitchFamily="2" charset="0"/>
                        </a:rPr>
                        <a:t> face seal. </a:t>
                      </a:r>
                    </a:p>
                    <a:p>
                      <a:pPr marL="177800" indent="-177800">
                        <a:buFont typeface="Arial" panose="020B0604020202020204" pitchFamily="34" charset="0"/>
                        <a:buChar char="•"/>
                      </a:pPr>
                      <a:r>
                        <a:rPr lang="en-US" sz="2000" dirty="0">
                          <a:latin typeface="Tenorite Display" panose="00000500000000000000" pitchFamily="2" charset="0"/>
                        </a:rPr>
                        <a:t>Disposable N95 or P100 respirator masks are affordable and widely available.</a:t>
                      </a:r>
                    </a:p>
                    <a:p>
                      <a:pPr marL="0" indent="0">
                        <a:buFont typeface="Arial" panose="020B0604020202020204" pitchFamily="34" charset="0"/>
                        <a:buNone/>
                      </a:pPr>
                      <a:r>
                        <a:rPr lang="en-US" sz="2000" b="1" i="1" dirty="0">
                          <a:latin typeface="Tenorite Display" panose="00000500000000000000" pitchFamily="2" charset="0"/>
                        </a:rPr>
                        <a:t>Refer to presentation B for proper mask options</a:t>
                      </a:r>
                      <a:r>
                        <a:rPr lang="en-US" sz="2000" b="1" dirty="0">
                          <a:latin typeface="Tenorite Display" panose="00000500000000000000" pitchFamily="2" charset="0"/>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ABAA5"/>
                    </a:solidFill>
                  </a:tcPr>
                </a:tc>
                <a:tc>
                  <a:txBody>
                    <a:bodyPr/>
                    <a:lstStyle/>
                    <a:p>
                      <a:pPr marL="0" indent="0">
                        <a:buFont typeface="Arial" panose="020B0604020202020204" pitchFamily="34" charset="0"/>
                        <a:buNone/>
                      </a:pPr>
                      <a:r>
                        <a:rPr lang="en-US" sz="2000" dirty="0">
                          <a:latin typeface="Tenorite Display" panose="00000500000000000000" pitchFamily="2" charset="0"/>
                        </a:rPr>
                        <a:t>Only certain masks filter smoke (N95 or P100 respirators). Such masks: </a:t>
                      </a:r>
                    </a:p>
                    <a:p>
                      <a:pPr marL="177800" lvl="0" indent="-177800">
                        <a:buFont typeface="Arial" panose="020B0604020202020204" pitchFamily="34" charset="0"/>
                        <a:buChar char="•"/>
                      </a:pPr>
                      <a:r>
                        <a:rPr lang="en-US" sz="2000" dirty="0">
                          <a:latin typeface="Tenorite Display" panose="00000500000000000000" pitchFamily="2" charset="0"/>
                        </a:rPr>
                        <a:t>Not available for small children/babies</a:t>
                      </a:r>
                    </a:p>
                    <a:p>
                      <a:pPr marL="177800" lvl="0" indent="-177800">
                        <a:buFont typeface="Arial" panose="020B0604020202020204" pitchFamily="34" charset="0"/>
                        <a:buChar char="•"/>
                      </a:pPr>
                      <a:r>
                        <a:rPr lang="en-US" sz="2000" dirty="0">
                          <a:latin typeface="Tenorite Display" panose="00000500000000000000" pitchFamily="2" charset="0"/>
                        </a:rPr>
                        <a:t>May not be recommended for those with lung/heart disease</a:t>
                      </a:r>
                    </a:p>
                    <a:p>
                      <a:pPr marL="177800" lvl="0" indent="-177800">
                        <a:buFont typeface="Arial" panose="020B0604020202020204" pitchFamily="34" charset="0"/>
                        <a:buChar char="•"/>
                      </a:pPr>
                      <a:r>
                        <a:rPr lang="en-US" sz="2000" dirty="0">
                          <a:latin typeface="Tenorite Display" panose="00000500000000000000" pitchFamily="2" charset="0"/>
                        </a:rPr>
                        <a:t>Don’t protect against gas pollutants</a:t>
                      </a:r>
                    </a:p>
                    <a:p>
                      <a:pPr marL="177800" lvl="0" indent="-177800">
                        <a:buFont typeface="Arial" panose="020B0604020202020204" pitchFamily="34" charset="0"/>
                        <a:buChar char="•"/>
                      </a:pPr>
                      <a:r>
                        <a:rPr lang="en-US" sz="2000" dirty="0">
                          <a:latin typeface="Tenorite Display" panose="00000500000000000000" pitchFamily="2" charset="0"/>
                        </a:rPr>
                        <a:t>A false sense of security if not worn properly</a:t>
                      </a:r>
                    </a:p>
                    <a:p>
                      <a:pPr marL="177800" lvl="0" indent="-177800">
                        <a:buFont typeface="Arial" panose="020B0604020202020204" pitchFamily="34" charset="0"/>
                        <a:buChar char="•"/>
                      </a:pPr>
                      <a:r>
                        <a:rPr lang="en-US" sz="2000" dirty="0">
                          <a:latin typeface="Tenorite Display" panose="00000500000000000000" pitchFamily="2" charset="0"/>
                        </a:rPr>
                        <a:t>Can be uncomfortable to work in, especially in the heat</a:t>
                      </a:r>
                    </a:p>
                    <a:p>
                      <a:pPr marL="177800" lvl="0" indent="-177800">
                        <a:buFont typeface="Arial" panose="020B0604020202020204" pitchFamily="34" charset="0"/>
                        <a:buChar char="•"/>
                      </a:pPr>
                      <a:r>
                        <a:rPr lang="en-US" sz="2000" dirty="0">
                          <a:latin typeface="Tenorite Display" panose="00000500000000000000" pitchFamily="2" charset="0"/>
                        </a:rPr>
                        <a:t>Buying/replacing masks often is an expense. Repeated use can reduce a mask’s effectiveness.</a:t>
                      </a:r>
                    </a:p>
                    <a:p>
                      <a:pPr marL="177800" lvl="0" indent="-177800">
                        <a:buFont typeface="Arial" panose="020B0604020202020204" pitchFamily="34" charset="0"/>
                        <a:buChar char="•"/>
                      </a:pPr>
                      <a:r>
                        <a:rPr lang="en-US" sz="2000" dirty="0">
                          <a:latin typeface="Tenorite Display" panose="00000500000000000000" pitchFamily="2" charset="0"/>
                        </a:rPr>
                        <a:t>Does not work as effectively with facial hair.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ABAA5"/>
                    </a:solidFill>
                  </a:tcPr>
                </a:tc>
                <a:extLst>
                  <a:ext uri="{0D108BD9-81ED-4DB2-BD59-A6C34878D82A}">
                    <a16:rowId xmlns:a16="http://schemas.microsoft.com/office/drawing/2014/main" val="193983148"/>
                  </a:ext>
                </a:extLst>
              </a:tr>
            </a:tbl>
          </a:graphicData>
        </a:graphic>
      </p:graphicFrame>
      <p:sp>
        <p:nvSpPr>
          <p:cNvPr id="25" name="Oval 24">
            <a:extLst>
              <a:ext uri="{FF2B5EF4-FFF2-40B4-BE49-F238E27FC236}">
                <a16:creationId xmlns:a16="http://schemas.microsoft.com/office/drawing/2014/main" id="{592C83F7-B7E7-D9F3-D130-24063C037AD8}"/>
              </a:ext>
            </a:extLst>
          </p:cNvPr>
          <p:cNvSpPr/>
          <p:nvPr/>
        </p:nvSpPr>
        <p:spPr>
          <a:xfrm>
            <a:off x="711200" y="2127427"/>
            <a:ext cx="1645920" cy="1645920"/>
          </a:xfrm>
          <a:prstGeom prst="ellipse">
            <a:avLst/>
          </a:prstGeom>
          <a:solidFill>
            <a:srgbClr val="A2AF92"/>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enorite Display" panose="00000500000000000000" pitchFamily="2" charset="0"/>
              </a:rPr>
              <a:t>Up to 100%!</a:t>
            </a:r>
          </a:p>
        </p:txBody>
      </p:sp>
      <p:sp>
        <p:nvSpPr>
          <p:cNvPr id="27" name="Partial Circle 26">
            <a:extLst>
              <a:ext uri="{FF2B5EF4-FFF2-40B4-BE49-F238E27FC236}">
                <a16:creationId xmlns:a16="http://schemas.microsoft.com/office/drawing/2014/main" id="{EAD2297B-B593-0B00-C98D-8D50C10E5C42}"/>
              </a:ext>
            </a:extLst>
          </p:cNvPr>
          <p:cNvSpPr/>
          <p:nvPr/>
        </p:nvSpPr>
        <p:spPr>
          <a:xfrm>
            <a:off x="711199" y="3773347"/>
            <a:ext cx="1645920" cy="1645920"/>
          </a:xfrm>
          <a:prstGeom prst="pie">
            <a:avLst/>
          </a:prstGeom>
          <a:solidFill>
            <a:srgbClr val="DAD7B3"/>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enorite Display" panose="00000500000000000000" pitchFamily="2" charset="0"/>
              </a:rPr>
              <a:t>~75%</a:t>
            </a:r>
          </a:p>
          <a:p>
            <a:pPr algn="ctr"/>
            <a:r>
              <a:rPr lang="en-US" dirty="0">
                <a:solidFill>
                  <a:schemeClr val="tx1"/>
                </a:solidFill>
                <a:latin typeface="Tenorite Display" panose="00000500000000000000" pitchFamily="2" charset="0"/>
              </a:rPr>
              <a:t>(50-90%)</a:t>
            </a:r>
          </a:p>
        </p:txBody>
      </p:sp>
      <p:sp>
        <p:nvSpPr>
          <p:cNvPr id="28" name="Chord 27">
            <a:extLst>
              <a:ext uri="{FF2B5EF4-FFF2-40B4-BE49-F238E27FC236}">
                <a16:creationId xmlns:a16="http://schemas.microsoft.com/office/drawing/2014/main" id="{39850AB6-EFA5-15EA-B3D3-28D6C9E8AF49}"/>
              </a:ext>
            </a:extLst>
          </p:cNvPr>
          <p:cNvSpPr/>
          <p:nvPr/>
        </p:nvSpPr>
        <p:spPr>
          <a:xfrm>
            <a:off x="711199" y="5213052"/>
            <a:ext cx="1645920" cy="1645920"/>
          </a:xfrm>
          <a:prstGeom prst="chord">
            <a:avLst>
              <a:gd name="adj1" fmla="val 60858"/>
              <a:gd name="adj2" fmla="val 10715077"/>
            </a:avLst>
          </a:prstGeom>
          <a:solidFill>
            <a:srgbClr val="FBE6CE"/>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enorite Display" panose="00000500000000000000" pitchFamily="2" charset="0"/>
              </a:rPr>
              <a:t>Up to 50%</a:t>
            </a:r>
          </a:p>
          <a:p>
            <a:pPr algn="ctr"/>
            <a:r>
              <a:rPr lang="en-US" dirty="0">
                <a:solidFill>
                  <a:schemeClr val="tx1"/>
                </a:solidFill>
                <a:latin typeface="Tenorite Display" panose="00000500000000000000" pitchFamily="2" charset="0"/>
              </a:rPr>
              <a:t>(30-50%)</a:t>
            </a:r>
          </a:p>
        </p:txBody>
      </p:sp>
      <p:sp>
        <p:nvSpPr>
          <p:cNvPr id="4" name="Slide Number Placeholder 3">
            <a:extLst>
              <a:ext uri="{FF2B5EF4-FFF2-40B4-BE49-F238E27FC236}">
                <a16:creationId xmlns:a16="http://schemas.microsoft.com/office/drawing/2014/main" id="{253176CF-DB58-82D5-2EBF-D7DE098F029C}"/>
              </a:ext>
            </a:extLst>
          </p:cNvPr>
          <p:cNvSpPr>
            <a:spLocks noGrp="1"/>
          </p:cNvSpPr>
          <p:nvPr>
            <p:ph type="sldNum" sz="quarter" idx="12"/>
          </p:nvPr>
        </p:nvSpPr>
        <p:spPr>
          <a:xfrm>
            <a:off x="10617200" y="9601200"/>
            <a:ext cx="2133600" cy="365125"/>
          </a:xfrm>
        </p:spPr>
        <p:txBody>
          <a:bodyPr/>
          <a:lstStyle/>
          <a:p>
            <a:pPr defTabSz="914504">
              <a:defRPr/>
            </a:pPr>
            <a:fld id="{6D22F896-40B5-4ADD-8801-0D06FADFA095}" type="slidenum">
              <a:rPr lang="en-US" sz="1200">
                <a:solidFill>
                  <a:prstClr val="black">
                    <a:tint val="75000"/>
                  </a:prstClr>
                </a:solidFill>
                <a:latin typeface="Calibri"/>
              </a:rPr>
              <a:pPr defTabSz="914504">
                <a:defRPr/>
              </a:pPr>
              <a:t>9</a:t>
            </a:fld>
            <a:endParaRPr lang="en-US" sz="1200" dirty="0">
              <a:solidFill>
                <a:prstClr val="black">
                  <a:tint val="75000"/>
                </a:prstClr>
              </a:solidFill>
              <a:latin typeface="Calibri"/>
            </a:endParaRPr>
          </a:p>
        </p:txBody>
      </p:sp>
      <p:sp>
        <p:nvSpPr>
          <p:cNvPr id="9" name="TextBox 8">
            <a:extLst>
              <a:ext uri="{FF2B5EF4-FFF2-40B4-BE49-F238E27FC236}">
                <a16:creationId xmlns:a16="http://schemas.microsoft.com/office/drawing/2014/main" id="{7E410E32-C99D-9F22-3E07-70DFFF90E9D1}"/>
              </a:ext>
            </a:extLst>
          </p:cNvPr>
          <p:cNvSpPr txBox="1"/>
          <p:nvPr/>
        </p:nvSpPr>
        <p:spPr>
          <a:xfrm>
            <a:off x="711200" y="9718569"/>
            <a:ext cx="11878119" cy="230832"/>
          </a:xfrm>
          <a:prstGeom prst="rect">
            <a:avLst/>
          </a:prstGeom>
          <a:noFill/>
        </p:spPr>
        <p:txBody>
          <a:bodyPr wrap="square" rtlCol="0">
            <a:spAutoFit/>
          </a:bodyPr>
          <a:lstStyle/>
          <a:p>
            <a:pPr defTabSz="291499"/>
            <a:r>
              <a:rPr lang="en-US" sz="900" dirty="0">
                <a:solidFill>
                  <a:schemeClr val="tx1">
                    <a:lumMod val="65000"/>
                    <a:lumOff val="35000"/>
                  </a:schemeClr>
                </a:solidFill>
                <a:latin typeface="Tenorite" panose="00000500000000000000" pitchFamily="2" charset="0"/>
              </a:rPr>
              <a:t>Modified from: Xu R, et al. Wildfires, global climate change, and human health. New England Journal of Medicine. 2020 Nov 26;383(22):2173-81.</a:t>
            </a:r>
          </a:p>
        </p:txBody>
      </p:sp>
    </p:spTree>
    <p:extLst>
      <p:ext uri="{BB962C8B-B14F-4D97-AF65-F5344CB8AC3E}">
        <p14:creationId xmlns:p14="http://schemas.microsoft.com/office/powerpoint/2010/main" val="2623128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8BAF7-B3BB-1750-3ECC-06AAF06CAB3F}"/>
            </a:ext>
          </a:extLst>
        </p:cNvPr>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73F1D74C-FD3B-9AC5-627A-C25462745D1C}"/>
              </a:ext>
            </a:extLst>
          </p:cNvPr>
          <p:cNvGraphicFramePr>
            <a:graphicFrameLocks noGrp="1"/>
          </p:cNvGraphicFramePr>
          <p:nvPr>
            <p:extLst>
              <p:ext uri="{D42A27DB-BD31-4B8C-83A1-F6EECF244321}">
                <p14:modId xmlns:p14="http://schemas.microsoft.com/office/powerpoint/2010/main" val="467846700"/>
              </p:ext>
            </p:extLst>
          </p:nvPr>
        </p:nvGraphicFramePr>
        <p:xfrm>
          <a:off x="520700" y="1043507"/>
          <a:ext cx="16763999" cy="8865199"/>
        </p:xfrm>
        <a:graphic>
          <a:graphicData uri="http://schemas.openxmlformats.org/drawingml/2006/table">
            <a:tbl>
              <a:tblPr firstRow="1" bandRow="1">
                <a:tableStyleId>{5C22544A-7EE6-4342-B048-85BDC9FD1C3A}</a:tableStyleId>
              </a:tblPr>
              <a:tblGrid>
                <a:gridCol w="2897005">
                  <a:extLst>
                    <a:ext uri="{9D8B030D-6E8A-4147-A177-3AD203B41FA5}">
                      <a16:colId xmlns:a16="http://schemas.microsoft.com/office/drawing/2014/main" val="4080228157"/>
                    </a:ext>
                  </a:extLst>
                </a:gridCol>
                <a:gridCol w="3399152">
                  <a:extLst>
                    <a:ext uri="{9D8B030D-6E8A-4147-A177-3AD203B41FA5}">
                      <a16:colId xmlns:a16="http://schemas.microsoft.com/office/drawing/2014/main" val="2697500115"/>
                    </a:ext>
                  </a:extLst>
                </a:gridCol>
                <a:gridCol w="10467842">
                  <a:extLst>
                    <a:ext uri="{9D8B030D-6E8A-4147-A177-3AD203B41FA5}">
                      <a16:colId xmlns:a16="http://schemas.microsoft.com/office/drawing/2014/main" val="587561875"/>
                    </a:ext>
                  </a:extLst>
                </a:gridCol>
              </a:tblGrid>
              <a:tr h="1313086">
                <a:tc>
                  <a:txBody>
                    <a:bodyPr/>
                    <a:lstStyle/>
                    <a:p>
                      <a:pPr algn="ctr"/>
                      <a:r>
                        <a:rPr lang="en-US" sz="5400" b="1" u="sng" cap="all" dirty="0">
                          <a:solidFill>
                            <a:schemeClr val="tx1"/>
                          </a:solidFill>
                          <a:latin typeface="Poppins" panose="00000500000000000000" pitchFamily="2" charset="0"/>
                          <a:cs typeface="Poppins" panose="00000500000000000000" pitchFamily="2" charset="0"/>
                        </a:rPr>
                        <a:t>W</a:t>
                      </a:r>
                      <a:r>
                        <a:rPr lang="en-US" sz="4000" b="1" cap="all" dirty="0">
                          <a:solidFill>
                            <a:schemeClr val="tx1"/>
                          </a:solidFill>
                          <a:latin typeface="Poppins" panose="00000500000000000000" pitchFamily="2" charset="0"/>
                          <a:cs typeface="Poppins" panose="00000500000000000000" pitchFamily="2" charset="0"/>
                        </a:rPr>
                        <a:t> </a:t>
                      </a:r>
                    </a:p>
                    <a:p>
                      <a:pPr algn="ctr"/>
                      <a:r>
                        <a:rPr lang="en-US" sz="2400" cap="all" dirty="0">
                          <a:solidFill>
                            <a:schemeClr val="tx1"/>
                          </a:solidFill>
                          <a:latin typeface="Poppins" panose="00000500000000000000" pitchFamily="2" charset="0"/>
                          <a:cs typeface="Poppins" panose="00000500000000000000" pitchFamily="2" charset="0"/>
                        </a:rPr>
                        <a:t>Widen</a:t>
                      </a:r>
                    </a:p>
                  </a:txBody>
                  <a:tcPr anchor="ctr">
                    <a:lnL w="12700" cap="flat" cmpd="sng" algn="ctr">
                      <a:solidFill>
                        <a:schemeClr val="accent5">
                          <a:lumMod val="20000"/>
                          <a:lumOff val="8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accent5">
                          <a:lumMod val="20000"/>
                          <a:lumOff val="8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pPr marL="0" marR="0" lvl="0" indent="0" algn="l" defTabSz="582930" rtl="0" eaLnBrk="1" fontAlgn="auto" latinLnBrk="0" hangingPunct="1">
                        <a:lnSpc>
                          <a:spcPct val="100000"/>
                        </a:lnSpc>
                        <a:spcBef>
                          <a:spcPts val="0"/>
                        </a:spcBef>
                        <a:spcAft>
                          <a:spcPts val="0"/>
                        </a:spcAft>
                        <a:buClrTx/>
                        <a:buSzTx/>
                        <a:buFontTx/>
                        <a:buNone/>
                        <a:tabLst/>
                        <a:defRPr/>
                      </a:pPr>
                      <a:r>
                        <a:rPr lang="en-US" sz="2600" b="0" dirty="0">
                          <a:solidFill>
                            <a:schemeClr val="tx1"/>
                          </a:solidFill>
                          <a:latin typeface="Tenorite" panose="00000500000000000000" pitchFamily="2" charset="0"/>
                        </a:rPr>
                        <a:t>Widen your distance from the smoke. </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accent5">
                          <a:lumMod val="20000"/>
                          <a:lumOff val="8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endParaRPr lang="en-US" sz="2400" dirty="0">
                        <a:solidFill>
                          <a:schemeClr val="tx1"/>
                        </a:solidFill>
                      </a:endParaRPr>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accent5">
                          <a:lumMod val="20000"/>
                          <a:lumOff val="80000"/>
                        </a:schemeClr>
                      </a:solidFill>
                      <a:prstDash val="solid"/>
                      <a:round/>
                      <a:headEnd type="none" w="med" len="med"/>
                      <a:tailEnd type="none" w="med" len="med"/>
                    </a:lnR>
                    <a:lnT w="12700" cap="flat" cmpd="sng" algn="ctr">
                      <a:solidFill>
                        <a:schemeClr val="accent5">
                          <a:lumMod val="20000"/>
                          <a:lumOff val="8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extLst>
                  <a:ext uri="{0D108BD9-81ED-4DB2-BD59-A6C34878D82A}">
                    <a16:rowId xmlns:a16="http://schemas.microsoft.com/office/drawing/2014/main" val="553707763"/>
                  </a:ext>
                </a:extLst>
              </a:tr>
              <a:tr h="3548459">
                <a:tc>
                  <a:txBody>
                    <a:bodyPr/>
                    <a:lstStyle/>
                    <a:p>
                      <a:pPr algn="ctr"/>
                      <a:r>
                        <a:rPr lang="en-US" sz="5400" b="1" u="sng" cap="all" dirty="0">
                          <a:solidFill>
                            <a:schemeClr val="tx1"/>
                          </a:solidFill>
                          <a:latin typeface="Poppins" panose="00000500000000000000" pitchFamily="2" charset="0"/>
                          <a:cs typeface="Poppins" panose="00000500000000000000" pitchFamily="2" charset="0"/>
                        </a:rPr>
                        <a:t>A</a:t>
                      </a:r>
                      <a:r>
                        <a:rPr lang="en-US" sz="2800" b="1" u="sng" cap="all" dirty="0">
                          <a:solidFill>
                            <a:schemeClr val="tx1"/>
                          </a:solidFill>
                          <a:latin typeface="Poppins" panose="00000500000000000000" pitchFamily="2" charset="0"/>
                          <a:cs typeface="Poppins" panose="00000500000000000000" pitchFamily="2" charset="0"/>
                        </a:rPr>
                        <a:t> </a:t>
                      </a:r>
                    </a:p>
                    <a:p>
                      <a:pPr algn="ctr"/>
                      <a:r>
                        <a:rPr lang="en-US" sz="2400" b="1" cap="all" dirty="0">
                          <a:solidFill>
                            <a:schemeClr val="tx1"/>
                          </a:solidFill>
                          <a:latin typeface="Poppins" panose="00000500000000000000" pitchFamily="2" charset="0"/>
                          <a:cs typeface="Poppins" panose="00000500000000000000" pitchFamily="2" charset="0"/>
                        </a:rPr>
                        <a:t>Attention </a:t>
                      </a:r>
                    </a:p>
                    <a:p>
                      <a:pPr algn="ctr"/>
                      <a:r>
                        <a:rPr lang="en-US" sz="2400" b="1" cap="all" dirty="0">
                          <a:solidFill>
                            <a:schemeClr val="tx1"/>
                          </a:solidFill>
                          <a:latin typeface="Poppins" panose="00000500000000000000" pitchFamily="2" charset="0"/>
                          <a:cs typeface="Poppins" panose="00000500000000000000" pitchFamily="2" charset="0"/>
                        </a:rPr>
                        <a:t>to </a:t>
                      </a:r>
                    </a:p>
                    <a:p>
                      <a:pPr algn="ctr"/>
                      <a:r>
                        <a:rPr lang="en-US" sz="2400" b="1" cap="all" dirty="0">
                          <a:solidFill>
                            <a:schemeClr val="tx1"/>
                          </a:solidFill>
                          <a:latin typeface="Poppins" panose="00000500000000000000" pitchFamily="2" charset="0"/>
                          <a:cs typeface="Poppins" panose="00000500000000000000" pitchFamily="2" charset="0"/>
                        </a:rPr>
                        <a:t>Air quality</a:t>
                      </a:r>
                    </a:p>
                  </a:txBody>
                  <a:tcPr anchor="ctr">
                    <a:lnL w="12700" cap="flat" cmpd="sng" algn="ctr">
                      <a:solidFill>
                        <a:schemeClr val="accent5">
                          <a:lumMod val="20000"/>
                          <a:lumOff val="8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lvl="0" indent="0" algn="l" defTabSz="582930" rtl="0" eaLnBrk="1" fontAlgn="auto" latinLnBrk="0" hangingPunct="1">
                        <a:lnSpc>
                          <a:spcPct val="100000"/>
                        </a:lnSpc>
                        <a:spcBef>
                          <a:spcPts val="0"/>
                        </a:spcBef>
                        <a:spcAft>
                          <a:spcPts val="0"/>
                        </a:spcAft>
                        <a:buClrTx/>
                        <a:buSzTx/>
                        <a:buFontTx/>
                        <a:buNone/>
                        <a:tabLst/>
                        <a:defRPr/>
                      </a:pPr>
                      <a:r>
                        <a:rPr lang="en-US" sz="2600" b="0" dirty="0">
                          <a:solidFill>
                            <a:schemeClr val="tx1"/>
                          </a:solidFill>
                          <a:latin typeface="Tenorite" panose="00000500000000000000" pitchFamily="2" charset="0"/>
                        </a:rPr>
                        <a:t>Attention to Air quality. Assume the smoke is dangerous.</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l">
                        <a:spcAft>
                          <a:spcPts val="300"/>
                        </a:spcAft>
                      </a:pPr>
                      <a:endParaRPr lang="en-US" sz="700" dirty="0">
                        <a:solidFill>
                          <a:schemeClr val="tx1"/>
                        </a:solidFill>
                        <a:latin typeface="Tenorite" panose="00000500000000000000" pitchFamily="2" charset="0"/>
                      </a:endParaRPr>
                    </a:p>
                    <a:p>
                      <a:pPr algn="l">
                        <a:spcAft>
                          <a:spcPts val="300"/>
                        </a:spcAft>
                      </a:pPr>
                      <a:r>
                        <a:rPr lang="en-US" sz="2400" dirty="0">
                          <a:solidFill>
                            <a:schemeClr val="tx1"/>
                          </a:solidFill>
                          <a:latin typeface="Tenorite" panose="00000500000000000000" pitchFamily="2" charset="0"/>
                        </a:rPr>
                        <a:t>If you can’t leave or are facing smoke:</a:t>
                      </a:r>
                    </a:p>
                    <a:p>
                      <a:pPr marL="176213" indent="-176213" algn="l">
                        <a:spcAft>
                          <a:spcPts val="300"/>
                        </a:spcAft>
                        <a:buFont typeface="Arial" panose="020B0604020202020204" pitchFamily="34" charset="0"/>
                        <a:buChar char="•"/>
                      </a:pPr>
                      <a:r>
                        <a:rPr lang="en-US" sz="2400" b="0" dirty="0">
                          <a:solidFill>
                            <a:schemeClr val="tx1"/>
                          </a:solidFill>
                          <a:latin typeface="Tenorite" panose="00000500000000000000" pitchFamily="2" charset="0"/>
                        </a:rPr>
                        <a:t>Stay indoors. Close doors and windows. Stay updated on evacuation notices. </a:t>
                      </a:r>
                    </a:p>
                    <a:p>
                      <a:pPr marL="176213" marR="0" lvl="0" indent="-176213" algn="l" defTabSz="582930"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sz="2400" b="0" dirty="0">
                          <a:solidFill>
                            <a:schemeClr val="tx1"/>
                          </a:solidFill>
                          <a:latin typeface="Tenorite" panose="00000500000000000000" pitchFamily="2" charset="0"/>
                        </a:rPr>
                        <a:t>Wear masks outside (N95 or P100). Keep masks in emergency kit.</a:t>
                      </a:r>
                    </a:p>
                    <a:p>
                      <a:pPr marL="176213" indent="-176213" algn="l">
                        <a:spcAft>
                          <a:spcPts val="300"/>
                        </a:spcAft>
                        <a:buFont typeface="Arial" panose="020B0604020202020204" pitchFamily="34" charset="0"/>
                        <a:buChar char="•"/>
                      </a:pPr>
                      <a:r>
                        <a:rPr lang="en-US" sz="2400" b="0" dirty="0">
                          <a:solidFill>
                            <a:schemeClr val="tx1"/>
                          </a:solidFill>
                          <a:latin typeface="Tenorite" panose="00000500000000000000" pitchFamily="2" charset="0"/>
                        </a:rPr>
                        <a:t>Use air purifiers. Reduce indoor air pollution from gas stoves, candles, air fresheners, perfumes, and harsh cleaning solutions. </a:t>
                      </a:r>
                    </a:p>
                    <a:p>
                      <a:pPr marL="176213" indent="-176213" algn="l">
                        <a:spcAft>
                          <a:spcPts val="300"/>
                        </a:spcAft>
                        <a:buFont typeface="Arial" panose="020B0604020202020204" pitchFamily="34" charset="0"/>
                        <a:buChar char="•"/>
                      </a:pPr>
                      <a:r>
                        <a:rPr lang="en-US" sz="2400" b="0" dirty="0">
                          <a:solidFill>
                            <a:schemeClr val="tx1"/>
                          </a:solidFill>
                          <a:latin typeface="Tenorite" panose="00000500000000000000" pitchFamily="2" charset="0"/>
                        </a:rPr>
                        <a:t>Check smoke levels through the EPA </a:t>
                      </a:r>
                      <a:r>
                        <a:rPr lang="en-US" sz="2400" b="0" dirty="0" err="1">
                          <a:solidFill>
                            <a:schemeClr val="tx1"/>
                          </a:solidFill>
                          <a:latin typeface="Tenorite" panose="00000500000000000000" pitchFamily="2" charset="0"/>
                        </a:rPr>
                        <a:t>AirNow</a:t>
                      </a:r>
                      <a:r>
                        <a:rPr lang="en-US" sz="2400" b="0" dirty="0">
                          <a:solidFill>
                            <a:schemeClr val="tx1"/>
                          </a:solidFill>
                          <a:latin typeface="Tenorite" panose="00000500000000000000" pitchFamily="2" charset="0"/>
                        </a:rPr>
                        <a:t> Smoke and Fire Map. </a:t>
                      </a:r>
                      <a:r>
                        <a:rPr lang="en-US" sz="2400" b="0">
                          <a:solidFill>
                            <a:schemeClr val="tx1"/>
                          </a:solidFill>
                          <a:latin typeface="Tenorite" panose="00000500000000000000" pitchFamily="2" charset="0"/>
                        </a:rPr>
                        <a:t>https://fire.airnow.gov/</a:t>
                      </a:r>
                      <a:endParaRPr lang="en-US" sz="700" dirty="0">
                        <a:solidFill>
                          <a:schemeClr val="tx1"/>
                        </a:solidFill>
                        <a:latin typeface="Tenorite" panose="00000500000000000000" pitchFamily="2" charset="0"/>
                      </a:endParaRPr>
                    </a:p>
                  </a:txBody>
                  <a:tcPr marR="731520">
                    <a:lnL w="12700" cap="flat" cmpd="sng" algn="ctr">
                      <a:solidFill>
                        <a:schemeClr val="tx1">
                          <a:lumMod val="50000"/>
                          <a:lumOff val="50000"/>
                        </a:schemeClr>
                      </a:solidFill>
                      <a:prstDash val="solid"/>
                      <a:round/>
                      <a:headEnd type="none" w="med" len="med"/>
                      <a:tailEnd type="none" w="med" len="med"/>
                    </a:lnL>
                    <a:lnR w="12700" cap="flat" cmpd="sng" algn="ctr">
                      <a:solidFill>
                        <a:schemeClr val="accent5">
                          <a:lumMod val="20000"/>
                          <a:lumOff val="8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964691803"/>
                  </a:ext>
                </a:extLst>
              </a:tr>
              <a:tr h="1877705">
                <a:tc>
                  <a:txBody>
                    <a:bodyPr/>
                    <a:lstStyle/>
                    <a:p>
                      <a:pPr algn="ctr"/>
                      <a:r>
                        <a:rPr lang="en-US" sz="5400" b="1" u="sng" cap="all" dirty="0">
                          <a:solidFill>
                            <a:schemeClr val="tx1"/>
                          </a:solidFill>
                          <a:latin typeface="Poppins" panose="00000500000000000000" pitchFamily="2" charset="0"/>
                          <a:cs typeface="Poppins" panose="00000500000000000000" pitchFamily="2" charset="0"/>
                        </a:rPr>
                        <a:t>R</a:t>
                      </a:r>
                      <a:r>
                        <a:rPr lang="en-US" sz="2800" b="1" cap="all" dirty="0">
                          <a:solidFill>
                            <a:schemeClr val="tx1"/>
                          </a:solidFill>
                          <a:latin typeface="Poppins" panose="00000500000000000000" pitchFamily="2" charset="0"/>
                          <a:cs typeface="Poppins" panose="00000500000000000000" pitchFamily="2" charset="0"/>
                        </a:rPr>
                        <a:t> </a:t>
                      </a:r>
                    </a:p>
                    <a:p>
                      <a:pPr algn="ctr"/>
                      <a:r>
                        <a:rPr lang="en-US" sz="2400" b="1" cap="all" dirty="0">
                          <a:solidFill>
                            <a:schemeClr val="tx1"/>
                          </a:solidFill>
                          <a:latin typeface="Poppins" panose="00000500000000000000" pitchFamily="2" charset="0"/>
                          <a:cs typeface="Poppins" panose="00000500000000000000" pitchFamily="2" charset="0"/>
                        </a:rPr>
                        <a:t>Reduce direct </a:t>
                      </a:r>
                    </a:p>
                    <a:p>
                      <a:pPr algn="ctr"/>
                      <a:r>
                        <a:rPr lang="en-US" sz="2400" b="1" cap="all" dirty="0">
                          <a:solidFill>
                            <a:schemeClr val="tx1"/>
                          </a:solidFill>
                          <a:latin typeface="Poppins" panose="00000500000000000000" pitchFamily="2" charset="0"/>
                          <a:cs typeface="Poppins" panose="00000500000000000000" pitchFamily="2" charset="0"/>
                        </a:rPr>
                        <a:t>contact</a:t>
                      </a:r>
                    </a:p>
                  </a:txBody>
                  <a:tcPr anchor="ctr">
                    <a:lnL w="12700" cap="flat" cmpd="sng" algn="ctr">
                      <a:solidFill>
                        <a:schemeClr val="accent5">
                          <a:lumMod val="20000"/>
                          <a:lumOff val="8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582930" rtl="0" eaLnBrk="1" fontAlgn="auto" latinLnBrk="0" hangingPunct="1">
                        <a:lnSpc>
                          <a:spcPct val="100000"/>
                        </a:lnSpc>
                        <a:spcBef>
                          <a:spcPts val="0"/>
                        </a:spcBef>
                        <a:spcAft>
                          <a:spcPts val="0"/>
                        </a:spcAft>
                        <a:buClrTx/>
                        <a:buSzTx/>
                        <a:buFontTx/>
                        <a:buNone/>
                        <a:tabLst/>
                        <a:defRPr/>
                      </a:pPr>
                      <a:r>
                        <a:rPr lang="en-US" sz="2600" b="0" dirty="0">
                          <a:solidFill>
                            <a:schemeClr val="tx1"/>
                          </a:solidFill>
                          <a:latin typeface="Tenorite" panose="00000500000000000000" pitchFamily="2" charset="0"/>
                        </a:rPr>
                        <a:t>Reduce direct contact with fire debris by wearing protective gear after the fire.</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l"/>
                      <a:endParaRPr lang="en-US" sz="2400" dirty="0">
                        <a:solidFill>
                          <a:schemeClr val="tx1"/>
                        </a:solidFill>
                      </a:endParaRPr>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accent5">
                          <a:lumMod val="20000"/>
                          <a:lumOff val="8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3460080477"/>
                  </a:ext>
                </a:extLst>
              </a:tr>
              <a:tr h="2125949">
                <a:tc>
                  <a:txBody>
                    <a:bodyPr/>
                    <a:lstStyle/>
                    <a:p>
                      <a:pPr algn="ctr"/>
                      <a:r>
                        <a:rPr lang="en-US" sz="5400" b="1" u="sng" cap="all" dirty="0">
                          <a:solidFill>
                            <a:schemeClr val="tx1"/>
                          </a:solidFill>
                          <a:latin typeface="Poppins" panose="00000500000000000000" pitchFamily="2" charset="0"/>
                          <a:cs typeface="Poppins" panose="00000500000000000000" pitchFamily="2" charset="0"/>
                        </a:rPr>
                        <a:t>E</a:t>
                      </a:r>
                      <a:r>
                        <a:rPr lang="en-US" sz="2800" b="1" cap="all" dirty="0">
                          <a:solidFill>
                            <a:schemeClr val="tx1"/>
                          </a:solidFill>
                          <a:latin typeface="Poppins" panose="00000500000000000000" pitchFamily="2" charset="0"/>
                          <a:cs typeface="Poppins" panose="00000500000000000000" pitchFamily="2" charset="0"/>
                        </a:rPr>
                        <a:t> </a:t>
                      </a:r>
                    </a:p>
                    <a:p>
                      <a:pPr algn="ctr"/>
                      <a:r>
                        <a:rPr lang="en-US" sz="2400" b="1" cap="all" dirty="0">
                          <a:solidFill>
                            <a:schemeClr val="tx1"/>
                          </a:solidFill>
                          <a:latin typeface="Poppins" panose="00000500000000000000" pitchFamily="2" charset="0"/>
                          <a:cs typeface="Poppins" panose="00000500000000000000" pitchFamily="2" charset="0"/>
                        </a:rPr>
                        <a:t>Emphasize</a:t>
                      </a:r>
                    </a:p>
                    <a:p>
                      <a:pPr algn="ctr"/>
                      <a:r>
                        <a:rPr lang="en-US" sz="2400" b="1" cap="all" dirty="0">
                          <a:solidFill>
                            <a:schemeClr val="tx1"/>
                          </a:solidFill>
                          <a:latin typeface="Poppins" panose="00000500000000000000" pitchFamily="2" charset="0"/>
                          <a:cs typeface="Poppins" panose="00000500000000000000" pitchFamily="2" charset="0"/>
                        </a:rPr>
                        <a:t>wellbeing</a:t>
                      </a:r>
                      <a:endParaRPr lang="en-US" sz="2000" b="1" dirty="0">
                        <a:solidFill>
                          <a:schemeClr val="tx1"/>
                        </a:solidFill>
                      </a:endParaRPr>
                    </a:p>
                  </a:txBody>
                  <a:tcPr anchor="ctr">
                    <a:lnL w="12700" cap="flat" cmpd="sng" algn="ctr">
                      <a:solidFill>
                        <a:schemeClr val="accent5">
                          <a:lumMod val="20000"/>
                          <a:lumOff val="8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accent5">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US" sz="2600" b="0" dirty="0">
                          <a:solidFill>
                            <a:schemeClr val="tx1"/>
                          </a:solidFill>
                          <a:latin typeface="Tenorite" panose="00000500000000000000" pitchFamily="2" charset="0"/>
                        </a:rPr>
                        <a:t>Emphasize physical and mental well-being. Check in on loved ones. Seek support when needed. </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accent5">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342900" indent="-342900" algn="l">
                        <a:spcAft>
                          <a:spcPts val="300"/>
                        </a:spcAft>
                        <a:buFont typeface="Arial" panose="020B0604020202020204" pitchFamily="34" charset="0"/>
                        <a:buChar char="•"/>
                      </a:pPr>
                      <a:r>
                        <a:rPr lang="en-US" sz="2400" dirty="0">
                          <a:solidFill>
                            <a:schemeClr val="tx1"/>
                          </a:solidFill>
                          <a:latin typeface="Tenorite" panose="00000500000000000000" pitchFamily="2" charset="0"/>
                        </a:rPr>
                        <a:t>Talk with others and check in on loved ones and neighbors.</a:t>
                      </a:r>
                    </a:p>
                    <a:p>
                      <a:pPr marL="342900" marR="0" lvl="0" indent="-342900" algn="l" defTabSz="582930"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sz="2400" dirty="0">
                          <a:solidFill>
                            <a:schemeClr val="tx1"/>
                          </a:solidFill>
                          <a:latin typeface="Tenorite" panose="00000500000000000000" pitchFamily="2" charset="0"/>
                        </a:rPr>
                        <a:t>Prioritize basic needs such as eating, sleeping, and housing.</a:t>
                      </a:r>
                      <a:endParaRPr lang="en-US" sz="2400" dirty="0">
                        <a:solidFill>
                          <a:schemeClr val="tx1"/>
                        </a:solidFill>
                      </a:endParaRPr>
                    </a:p>
                    <a:p>
                      <a:pPr marL="342900" marR="0" lvl="0" indent="-342900" algn="l" defTabSz="582930" rtl="0" eaLnBrk="1" fontAlgn="auto" latinLnBrk="0" hangingPunct="1">
                        <a:lnSpc>
                          <a:spcPct val="100000"/>
                        </a:lnSpc>
                        <a:spcBef>
                          <a:spcPts val="0"/>
                        </a:spcBef>
                        <a:spcAft>
                          <a:spcPts val="300"/>
                        </a:spcAft>
                        <a:buClrTx/>
                        <a:buSzTx/>
                        <a:buFont typeface="Arial" panose="020B0604020202020204" pitchFamily="34" charset="0"/>
                        <a:buChar char="•"/>
                        <a:tabLst/>
                        <a:defRPr/>
                      </a:pPr>
                      <a:r>
                        <a:rPr lang="en-US" sz="2400" dirty="0">
                          <a:solidFill>
                            <a:schemeClr val="tx1"/>
                          </a:solidFill>
                          <a:latin typeface="Tenorite" panose="00000500000000000000" pitchFamily="2" charset="0"/>
                        </a:rPr>
                        <a:t>Outside of essential information, take breaks from media, which can increase stress.</a:t>
                      </a:r>
                    </a:p>
                  </a:txBody>
                  <a:tcPr marR="45720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accent5">
                          <a:lumMod val="20000"/>
                          <a:lumOff val="8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accent5">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967251287"/>
                  </a:ext>
                </a:extLst>
              </a:tr>
            </a:tbl>
          </a:graphicData>
        </a:graphic>
      </p:graphicFrame>
      <p:sp>
        <p:nvSpPr>
          <p:cNvPr id="1025" name="TextBox 5">
            <a:extLst>
              <a:ext uri="{FF2B5EF4-FFF2-40B4-BE49-F238E27FC236}">
                <a16:creationId xmlns:a16="http://schemas.microsoft.com/office/drawing/2014/main" id="{92D46121-8136-AF06-E89B-CA1E4243FF19}"/>
              </a:ext>
            </a:extLst>
          </p:cNvPr>
          <p:cNvSpPr txBox="1">
            <a:spLocks noGrp="1"/>
          </p:cNvSpPr>
          <p:nvPr>
            <p:ph type="title" idx="4294967295"/>
          </p:nvPr>
        </p:nvSpPr>
        <p:spPr>
          <a:xfrm>
            <a:off x="634999" y="304843"/>
            <a:ext cx="16763999" cy="738664"/>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Staying safe during and after fires: </a:t>
            </a:r>
            <a:r>
              <a:rPr lang="en-US" sz="4800" spc="0" dirty="0">
                <a:latin typeface="Tenorite" panose="00000500000000000000" pitchFamily="2" charset="0"/>
                <a:ea typeface="The Youngest Serif"/>
                <a:cs typeface="Poppins" panose="00000500000000000000" pitchFamily="2" charset="0"/>
                <a:sym typeface="The Youngest Serif"/>
              </a:rPr>
              <a:t>Be </a:t>
            </a:r>
            <a:r>
              <a:rPr lang="en-US" sz="4800" spc="0" dirty="0" err="1">
                <a:latin typeface="Tenorite" panose="00000500000000000000" pitchFamily="2" charset="0"/>
                <a:ea typeface="The Youngest Serif"/>
                <a:cs typeface="Poppins" panose="00000500000000000000" pitchFamily="2" charset="0"/>
                <a:sym typeface="The Youngest Serif"/>
              </a:rPr>
              <a:t>W.A.R.E</a:t>
            </a:r>
            <a:r>
              <a:rPr lang="en-US" sz="4800" spc="0" dirty="0">
                <a:latin typeface="Tenorite" panose="00000500000000000000" pitchFamily="2" charset="0"/>
                <a:ea typeface="The Youngest Serif"/>
                <a:cs typeface="Poppins" panose="00000500000000000000" pitchFamily="2" charset="0"/>
                <a:sym typeface="The Youngest Serif"/>
              </a:rPr>
              <a:t>.</a:t>
            </a:r>
            <a:endParaRPr lang="en-US" sz="4000" spc="0" dirty="0">
              <a:latin typeface="Tenorite" panose="00000500000000000000" pitchFamily="2" charset="0"/>
              <a:ea typeface="The Youngest Serif"/>
              <a:cs typeface="Poppins" panose="00000500000000000000" pitchFamily="2" charset="0"/>
              <a:sym typeface="The Youngest Serif"/>
            </a:endParaRPr>
          </a:p>
        </p:txBody>
      </p:sp>
      <p:sp>
        <p:nvSpPr>
          <p:cNvPr id="7" name="Slide Number Placeholder 2">
            <a:extLst>
              <a:ext uri="{FF2B5EF4-FFF2-40B4-BE49-F238E27FC236}">
                <a16:creationId xmlns:a16="http://schemas.microsoft.com/office/drawing/2014/main" id="{C26E91A8-A0A1-E29F-672C-AF8DF88B047B}"/>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10</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E23BA548-407D-3C3D-E6DB-8CE65B48BE0B}"/>
              </a:ext>
            </a:extLst>
          </p:cNvPr>
          <p:cNvSpPr>
            <a:spLocks noGrp="1"/>
          </p:cNvSpPr>
          <p:nvPr>
            <p:ph type="sldNum" sz="quarter" idx="12"/>
          </p:nvPr>
        </p:nvSpPr>
        <p:spPr>
          <a:xfrm>
            <a:off x="15581780" y="9543581"/>
            <a:ext cx="2133600" cy="365125"/>
          </a:xfrm>
        </p:spPr>
        <p:txBody>
          <a:bodyPr/>
          <a:lstStyle/>
          <a:p>
            <a:pPr defTabSz="291499">
              <a:defRPr/>
            </a:pPr>
            <a:fld id="{6D22F896-40B5-4ADD-8801-0D06FADFA095}" type="slidenum">
              <a:rPr lang="en-US" sz="1600">
                <a:solidFill>
                  <a:srgbClr val="000000"/>
                </a:solidFill>
                <a:latin typeface="Calibri" panose="020F0502020204030204"/>
              </a:rPr>
              <a:pPr defTabSz="291499">
                <a:defRPr/>
              </a:pPr>
              <a:t>10</a:t>
            </a:fld>
            <a:endParaRPr lang="en-US" sz="1600" dirty="0">
              <a:solidFill>
                <a:srgbClr val="000000"/>
              </a:solidFill>
              <a:latin typeface="Calibri" panose="020F0502020204030204"/>
            </a:endParaRPr>
          </a:p>
        </p:txBody>
      </p:sp>
      <p:grpSp>
        <p:nvGrpSpPr>
          <p:cNvPr id="10" name="Group 9">
            <a:extLst>
              <a:ext uri="{FF2B5EF4-FFF2-40B4-BE49-F238E27FC236}">
                <a16:creationId xmlns:a16="http://schemas.microsoft.com/office/drawing/2014/main" id="{CB1286E1-143B-7130-7B4D-FE5549CFDB31}"/>
              </a:ext>
            </a:extLst>
          </p:cNvPr>
          <p:cNvGrpSpPr/>
          <p:nvPr/>
        </p:nvGrpSpPr>
        <p:grpSpPr>
          <a:xfrm>
            <a:off x="10971511" y="5870005"/>
            <a:ext cx="2776333" cy="1353315"/>
            <a:chOff x="9675461" y="6356356"/>
            <a:chExt cx="2001634" cy="881388"/>
          </a:xfrm>
        </p:grpSpPr>
        <p:pic>
          <p:nvPicPr>
            <p:cNvPr id="20" name="Graphic 19" descr="Arrow Right outline">
              <a:extLst>
                <a:ext uri="{FF2B5EF4-FFF2-40B4-BE49-F238E27FC236}">
                  <a16:creationId xmlns:a16="http://schemas.microsoft.com/office/drawing/2014/main" id="{0C03B1ED-51D9-1C0A-F9D9-2C43A8369E4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461117" y="6564197"/>
              <a:ext cx="565979" cy="565979"/>
            </a:xfrm>
            <a:prstGeom prst="rect">
              <a:avLst/>
            </a:prstGeom>
          </p:spPr>
        </p:pic>
        <p:pic>
          <p:nvPicPr>
            <p:cNvPr id="38" name="Picture 37">
              <a:extLst>
                <a:ext uri="{FF2B5EF4-FFF2-40B4-BE49-F238E27FC236}">
                  <a16:creationId xmlns:a16="http://schemas.microsoft.com/office/drawing/2014/main" id="{B44AFC05-004D-57D2-3786-51D16293C5A0}"/>
                </a:ext>
              </a:extLst>
            </p:cNvPr>
            <p:cNvPicPr>
              <a:picLocks noChangeAspect="1"/>
            </p:cNvPicPr>
            <p:nvPr/>
          </p:nvPicPr>
          <p:blipFill>
            <a:blip r:embed="rId4"/>
            <a:stretch>
              <a:fillRect/>
            </a:stretch>
          </p:blipFill>
          <p:spPr>
            <a:xfrm>
              <a:off x="9675461" y="6356356"/>
              <a:ext cx="837450" cy="837450"/>
            </a:xfrm>
            <a:prstGeom prst="rect">
              <a:avLst/>
            </a:prstGeom>
          </p:spPr>
        </p:pic>
        <p:pic>
          <p:nvPicPr>
            <p:cNvPr id="42" name="Picture 41">
              <a:extLst>
                <a:ext uri="{FF2B5EF4-FFF2-40B4-BE49-F238E27FC236}">
                  <a16:creationId xmlns:a16="http://schemas.microsoft.com/office/drawing/2014/main" id="{8836152A-AB10-87E4-5A3C-C160663D71C2}"/>
                </a:ext>
              </a:extLst>
            </p:cNvPr>
            <p:cNvPicPr>
              <a:picLocks noChangeAspect="1"/>
            </p:cNvPicPr>
            <p:nvPr/>
          </p:nvPicPr>
          <p:blipFill>
            <a:blip r:embed="rId5"/>
            <a:stretch>
              <a:fillRect/>
            </a:stretch>
          </p:blipFill>
          <p:spPr>
            <a:xfrm>
              <a:off x="11027098" y="6564198"/>
              <a:ext cx="290645" cy="290645"/>
            </a:xfrm>
            <a:prstGeom prst="rect">
              <a:avLst/>
            </a:prstGeom>
          </p:spPr>
        </p:pic>
        <p:pic>
          <p:nvPicPr>
            <p:cNvPr id="44" name="Picture 43">
              <a:extLst>
                <a:ext uri="{FF2B5EF4-FFF2-40B4-BE49-F238E27FC236}">
                  <a16:creationId xmlns:a16="http://schemas.microsoft.com/office/drawing/2014/main" id="{0A08427A-D443-A48D-7CBF-2EAC455BDE0C}"/>
                </a:ext>
              </a:extLst>
            </p:cNvPr>
            <p:cNvPicPr>
              <a:picLocks noChangeAspect="1"/>
            </p:cNvPicPr>
            <p:nvPr/>
          </p:nvPicPr>
          <p:blipFill>
            <a:blip r:embed="rId6"/>
            <a:stretch>
              <a:fillRect/>
            </a:stretch>
          </p:blipFill>
          <p:spPr>
            <a:xfrm>
              <a:off x="11143695" y="6704344"/>
              <a:ext cx="533400" cy="533400"/>
            </a:xfrm>
            <a:prstGeom prst="rect">
              <a:avLst/>
            </a:prstGeom>
          </p:spPr>
        </p:pic>
      </p:grpSp>
      <p:grpSp>
        <p:nvGrpSpPr>
          <p:cNvPr id="8" name="Group 7">
            <a:extLst>
              <a:ext uri="{FF2B5EF4-FFF2-40B4-BE49-F238E27FC236}">
                <a16:creationId xmlns:a16="http://schemas.microsoft.com/office/drawing/2014/main" id="{0B036A5C-C027-D777-A95D-C42F8FFC4F3B}"/>
              </a:ext>
            </a:extLst>
          </p:cNvPr>
          <p:cNvGrpSpPr/>
          <p:nvPr/>
        </p:nvGrpSpPr>
        <p:grpSpPr>
          <a:xfrm>
            <a:off x="8619005" y="1085958"/>
            <a:ext cx="2008468" cy="1392425"/>
            <a:chOff x="9135227" y="2083039"/>
            <a:chExt cx="1512965" cy="1106662"/>
          </a:xfrm>
        </p:grpSpPr>
        <p:pic>
          <p:nvPicPr>
            <p:cNvPr id="18" name="Picture 17">
              <a:extLst>
                <a:ext uri="{FF2B5EF4-FFF2-40B4-BE49-F238E27FC236}">
                  <a16:creationId xmlns:a16="http://schemas.microsoft.com/office/drawing/2014/main" id="{11C9AB5A-F9DB-E21F-4B7F-9D5BF7D51DC9}"/>
                </a:ext>
              </a:extLst>
            </p:cNvPr>
            <p:cNvPicPr>
              <a:picLocks noChangeAspect="1"/>
            </p:cNvPicPr>
            <p:nvPr/>
          </p:nvPicPr>
          <p:blipFill>
            <a:blip r:embed="rId7"/>
            <a:stretch>
              <a:fillRect/>
            </a:stretch>
          </p:blipFill>
          <p:spPr>
            <a:xfrm>
              <a:off x="10102696" y="2083039"/>
              <a:ext cx="545496" cy="545496"/>
            </a:xfrm>
            <a:prstGeom prst="rect">
              <a:avLst/>
            </a:prstGeom>
          </p:spPr>
        </p:pic>
        <p:pic>
          <p:nvPicPr>
            <p:cNvPr id="30" name="Picture 29">
              <a:extLst>
                <a:ext uri="{FF2B5EF4-FFF2-40B4-BE49-F238E27FC236}">
                  <a16:creationId xmlns:a16="http://schemas.microsoft.com/office/drawing/2014/main" id="{E427C01A-DC4C-6D5E-A195-43842292313C}"/>
                </a:ext>
              </a:extLst>
            </p:cNvPr>
            <p:cNvPicPr>
              <a:picLocks noChangeAspect="1"/>
            </p:cNvPicPr>
            <p:nvPr/>
          </p:nvPicPr>
          <p:blipFill>
            <a:blip r:embed="rId8"/>
            <a:stretch>
              <a:fillRect/>
            </a:stretch>
          </p:blipFill>
          <p:spPr>
            <a:xfrm>
              <a:off x="9350129" y="2274836"/>
              <a:ext cx="1038575" cy="914865"/>
            </a:xfrm>
            <a:prstGeom prst="rect">
              <a:avLst/>
            </a:prstGeom>
          </p:spPr>
        </p:pic>
        <p:pic>
          <p:nvPicPr>
            <p:cNvPr id="48" name="Picture 47">
              <a:extLst>
                <a:ext uri="{FF2B5EF4-FFF2-40B4-BE49-F238E27FC236}">
                  <a16:creationId xmlns:a16="http://schemas.microsoft.com/office/drawing/2014/main" id="{91BAECD8-CB6C-920E-3AE2-F1E2ACD3CBD5}"/>
                </a:ext>
              </a:extLst>
            </p:cNvPr>
            <p:cNvPicPr>
              <a:picLocks noChangeAspect="1"/>
            </p:cNvPicPr>
            <p:nvPr/>
          </p:nvPicPr>
          <p:blipFill>
            <a:blip r:embed="rId9"/>
            <a:stretch>
              <a:fillRect/>
            </a:stretch>
          </p:blipFill>
          <p:spPr>
            <a:xfrm flipH="1">
              <a:off x="9135227" y="2845918"/>
              <a:ext cx="338079" cy="338079"/>
            </a:xfrm>
            <a:prstGeom prst="rect">
              <a:avLst/>
            </a:prstGeom>
          </p:spPr>
        </p:pic>
      </p:grpSp>
      <p:grpSp>
        <p:nvGrpSpPr>
          <p:cNvPr id="11" name="Group 10">
            <a:extLst>
              <a:ext uri="{FF2B5EF4-FFF2-40B4-BE49-F238E27FC236}">
                <a16:creationId xmlns:a16="http://schemas.microsoft.com/office/drawing/2014/main" id="{7C3C2313-E58E-5358-9105-2E6A9486CB33}"/>
              </a:ext>
            </a:extLst>
          </p:cNvPr>
          <p:cNvGrpSpPr/>
          <p:nvPr/>
        </p:nvGrpSpPr>
        <p:grpSpPr>
          <a:xfrm>
            <a:off x="16274773" y="7805144"/>
            <a:ext cx="825778" cy="2046013"/>
            <a:chOff x="11727638" y="7878198"/>
            <a:chExt cx="590682" cy="1555328"/>
          </a:xfrm>
        </p:grpSpPr>
        <p:pic>
          <p:nvPicPr>
            <p:cNvPr id="50" name="Picture 49">
              <a:extLst>
                <a:ext uri="{FF2B5EF4-FFF2-40B4-BE49-F238E27FC236}">
                  <a16:creationId xmlns:a16="http://schemas.microsoft.com/office/drawing/2014/main" id="{AB92AAAE-C433-DD21-F8B8-EBF0E67AEA9B}"/>
                </a:ext>
              </a:extLst>
            </p:cNvPr>
            <p:cNvPicPr>
              <a:picLocks noChangeAspect="1"/>
            </p:cNvPicPr>
            <p:nvPr/>
          </p:nvPicPr>
          <p:blipFill>
            <a:blip r:embed="rId10"/>
            <a:stretch>
              <a:fillRect/>
            </a:stretch>
          </p:blipFill>
          <p:spPr>
            <a:xfrm>
              <a:off x="11727638" y="7878198"/>
              <a:ext cx="590682" cy="590682"/>
            </a:xfrm>
            <a:prstGeom prst="rect">
              <a:avLst/>
            </a:prstGeom>
          </p:spPr>
        </p:pic>
        <p:pic>
          <p:nvPicPr>
            <p:cNvPr id="54" name="Picture 53">
              <a:extLst>
                <a:ext uri="{FF2B5EF4-FFF2-40B4-BE49-F238E27FC236}">
                  <a16:creationId xmlns:a16="http://schemas.microsoft.com/office/drawing/2014/main" id="{6AA050C1-F946-F778-6622-32DA6F592CEA}"/>
                </a:ext>
              </a:extLst>
            </p:cNvPr>
            <p:cNvPicPr>
              <a:picLocks noChangeAspect="1"/>
            </p:cNvPicPr>
            <p:nvPr/>
          </p:nvPicPr>
          <p:blipFill>
            <a:blip r:embed="rId11"/>
            <a:stretch>
              <a:fillRect/>
            </a:stretch>
          </p:blipFill>
          <p:spPr>
            <a:xfrm>
              <a:off x="11762370" y="8951383"/>
              <a:ext cx="482143" cy="482143"/>
            </a:xfrm>
            <a:prstGeom prst="rect">
              <a:avLst/>
            </a:prstGeom>
          </p:spPr>
        </p:pic>
        <p:pic>
          <p:nvPicPr>
            <p:cNvPr id="58" name="Picture 57">
              <a:extLst>
                <a:ext uri="{FF2B5EF4-FFF2-40B4-BE49-F238E27FC236}">
                  <a16:creationId xmlns:a16="http://schemas.microsoft.com/office/drawing/2014/main" id="{F5CDA1AC-D1E6-17E3-BDF8-3E092C647976}"/>
                </a:ext>
              </a:extLst>
            </p:cNvPr>
            <p:cNvPicPr>
              <a:picLocks noChangeAspect="1"/>
            </p:cNvPicPr>
            <p:nvPr/>
          </p:nvPicPr>
          <p:blipFill>
            <a:blip r:embed="rId12"/>
            <a:srcRect l="29683" t="24509" r="30758" b="33619"/>
            <a:stretch>
              <a:fillRect/>
            </a:stretch>
          </p:blipFill>
          <p:spPr>
            <a:xfrm>
              <a:off x="11800577" y="8468880"/>
              <a:ext cx="472265" cy="403058"/>
            </a:xfrm>
            <a:prstGeom prst="rect">
              <a:avLst/>
            </a:prstGeom>
          </p:spPr>
        </p:pic>
      </p:grpSp>
      <p:sp>
        <p:nvSpPr>
          <p:cNvPr id="2" name="TextBox 1">
            <a:extLst>
              <a:ext uri="{FF2B5EF4-FFF2-40B4-BE49-F238E27FC236}">
                <a16:creationId xmlns:a16="http://schemas.microsoft.com/office/drawing/2014/main" id="{C12534D8-60A7-2B5D-4311-2B4756A0247D}"/>
              </a:ext>
            </a:extLst>
          </p:cNvPr>
          <p:cNvSpPr txBox="1"/>
          <p:nvPr/>
        </p:nvSpPr>
        <p:spPr>
          <a:xfrm>
            <a:off x="7112000" y="6974147"/>
            <a:ext cx="10020301" cy="830997"/>
          </a:xfrm>
          <a:prstGeom prst="rect">
            <a:avLst/>
          </a:prstGeom>
          <a:noFill/>
        </p:spPr>
        <p:txBody>
          <a:bodyPr wrap="square" rtlCol="0">
            <a:spAutoFit/>
          </a:bodyPr>
          <a:lstStyle/>
          <a:p>
            <a:pPr algn="ctr"/>
            <a:r>
              <a:rPr lang="en-US" sz="2400" dirty="0">
                <a:latin typeface="Tenorite" panose="00000500000000000000" pitchFamily="2" charset="0"/>
              </a:rPr>
              <a:t>Wear appropriate personal protective equipment (PPE) when handling fire debris, including soot, char, ash, or dust.</a:t>
            </a:r>
          </a:p>
        </p:txBody>
      </p:sp>
      <p:sp>
        <p:nvSpPr>
          <p:cNvPr id="5" name="TextBox 4">
            <a:extLst>
              <a:ext uri="{FF2B5EF4-FFF2-40B4-BE49-F238E27FC236}">
                <a16:creationId xmlns:a16="http://schemas.microsoft.com/office/drawing/2014/main" id="{CF0D2222-5684-CAF7-792F-AC8CFA5C39B8}"/>
              </a:ext>
            </a:extLst>
          </p:cNvPr>
          <p:cNvSpPr txBox="1"/>
          <p:nvPr/>
        </p:nvSpPr>
        <p:spPr>
          <a:xfrm>
            <a:off x="10627473" y="1358890"/>
            <a:ext cx="6189943" cy="830997"/>
          </a:xfrm>
          <a:prstGeom prst="rect">
            <a:avLst/>
          </a:prstGeom>
          <a:noFill/>
        </p:spPr>
        <p:txBody>
          <a:bodyPr wrap="square" rtlCol="0">
            <a:spAutoFit/>
          </a:bodyPr>
          <a:lstStyle/>
          <a:p>
            <a:pPr algn="ctr"/>
            <a:r>
              <a:rPr lang="en-US" sz="2400" dirty="0">
                <a:latin typeface="Tenorite" panose="00000500000000000000" pitchFamily="2" charset="0"/>
              </a:rPr>
              <a:t>The safest way to reduce exposure is to leave the area. </a:t>
            </a:r>
          </a:p>
        </p:txBody>
      </p:sp>
      <p:grpSp>
        <p:nvGrpSpPr>
          <p:cNvPr id="9" name="Group 8">
            <a:extLst>
              <a:ext uri="{FF2B5EF4-FFF2-40B4-BE49-F238E27FC236}">
                <a16:creationId xmlns:a16="http://schemas.microsoft.com/office/drawing/2014/main" id="{309A0628-E0F5-75C9-7672-995308292BDD}"/>
              </a:ext>
            </a:extLst>
          </p:cNvPr>
          <p:cNvGrpSpPr/>
          <p:nvPr/>
        </p:nvGrpSpPr>
        <p:grpSpPr>
          <a:xfrm>
            <a:off x="15970552" y="2790557"/>
            <a:ext cx="1507393" cy="3079448"/>
            <a:chOff x="11506402" y="3518737"/>
            <a:chExt cx="1105471" cy="2407594"/>
          </a:xfrm>
        </p:grpSpPr>
        <p:pic>
          <p:nvPicPr>
            <p:cNvPr id="26" name="Picture 25">
              <a:extLst>
                <a:ext uri="{FF2B5EF4-FFF2-40B4-BE49-F238E27FC236}">
                  <a16:creationId xmlns:a16="http://schemas.microsoft.com/office/drawing/2014/main" id="{F13E2C70-6631-ED6E-29D8-47BF766563C2}"/>
                </a:ext>
              </a:extLst>
            </p:cNvPr>
            <p:cNvPicPr>
              <a:picLocks noChangeAspect="1"/>
            </p:cNvPicPr>
            <p:nvPr/>
          </p:nvPicPr>
          <p:blipFill>
            <a:blip r:embed="rId13"/>
            <a:stretch>
              <a:fillRect/>
            </a:stretch>
          </p:blipFill>
          <p:spPr>
            <a:xfrm>
              <a:off x="11887432" y="4430234"/>
              <a:ext cx="430888" cy="430888"/>
            </a:xfrm>
            <a:prstGeom prst="rect">
              <a:avLst/>
            </a:prstGeom>
          </p:spPr>
        </p:pic>
        <p:pic>
          <p:nvPicPr>
            <p:cNvPr id="27" name="Picture 26">
              <a:extLst>
                <a:ext uri="{FF2B5EF4-FFF2-40B4-BE49-F238E27FC236}">
                  <a16:creationId xmlns:a16="http://schemas.microsoft.com/office/drawing/2014/main" id="{F193C086-AD3C-C91E-0769-C07C28556DDE}"/>
                </a:ext>
              </a:extLst>
            </p:cNvPr>
            <p:cNvPicPr>
              <a:picLocks noChangeAspect="1"/>
            </p:cNvPicPr>
            <p:nvPr/>
          </p:nvPicPr>
          <p:blipFill>
            <a:blip r:embed="rId14"/>
            <a:stretch>
              <a:fillRect/>
            </a:stretch>
          </p:blipFill>
          <p:spPr>
            <a:xfrm>
              <a:off x="11820726" y="3974304"/>
              <a:ext cx="365838" cy="365838"/>
            </a:xfrm>
            <a:prstGeom prst="rect">
              <a:avLst/>
            </a:prstGeom>
          </p:spPr>
        </p:pic>
        <p:grpSp>
          <p:nvGrpSpPr>
            <p:cNvPr id="13" name="Group 12">
              <a:extLst>
                <a:ext uri="{FF2B5EF4-FFF2-40B4-BE49-F238E27FC236}">
                  <a16:creationId xmlns:a16="http://schemas.microsoft.com/office/drawing/2014/main" id="{76318FA6-82C3-EEDE-0FE7-201E162957C6}"/>
                </a:ext>
              </a:extLst>
            </p:cNvPr>
            <p:cNvGrpSpPr/>
            <p:nvPr/>
          </p:nvGrpSpPr>
          <p:grpSpPr>
            <a:xfrm>
              <a:off x="11506402" y="4896917"/>
              <a:ext cx="1105471" cy="1029414"/>
              <a:chOff x="6509806" y="3557433"/>
              <a:chExt cx="851071" cy="763842"/>
            </a:xfrm>
          </p:grpSpPr>
          <p:pic>
            <p:nvPicPr>
              <p:cNvPr id="32" name="Picture 31">
                <a:extLst>
                  <a:ext uri="{FF2B5EF4-FFF2-40B4-BE49-F238E27FC236}">
                    <a16:creationId xmlns:a16="http://schemas.microsoft.com/office/drawing/2014/main" id="{7DDD1246-18C8-D9AF-4AF2-90C665ACFFBD}"/>
                  </a:ext>
                </a:extLst>
              </p:cNvPr>
              <p:cNvPicPr>
                <a:picLocks noChangeAspect="1"/>
              </p:cNvPicPr>
              <p:nvPr/>
            </p:nvPicPr>
            <p:blipFill>
              <a:blip r:embed="rId15"/>
              <a:stretch>
                <a:fillRect/>
              </a:stretch>
            </p:blipFill>
            <p:spPr>
              <a:xfrm>
                <a:off x="6509806" y="3557433"/>
                <a:ext cx="851071" cy="763842"/>
              </a:xfrm>
              <a:prstGeom prst="rect">
                <a:avLst/>
              </a:prstGeom>
            </p:spPr>
          </p:pic>
          <p:sp>
            <p:nvSpPr>
              <p:cNvPr id="12" name="TextBox 11">
                <a:extLst>
                  <a:ext uri="{FF2B5EF4-FFF2-40B4-BE49-F238E27FC236}">
                    <a16:creationId xmlns:a16="http://schemas.microsoft.com/office/drawing/2014/main" id="{69919D20-13E5-F39F-A210-7E164B898497}"/>
                  </a:ext>
                </a:extLst>
              </p:cNvPr>
              <p:cNvSpPr txBox="1"/>
              <p:nvPr/>
            </p:nvSpPr>
            <p:spPr>
              <a:xfrm>
                <a:off x="6671722" y="3635957"/>
                <a:ext cx="527237" cy="553504"/>
              </a:xfrm>
              <a:prstGeom prst="rect">
                <a:avLst/>
              </a:prstGeom>
              <a:noFill/>
            </p:spPr>
            <p:txBody>
              <a:bodyPr wrap="square">
                <a:spAutoFit/>
              </a:bodyPr>
              <a:lstStyle/>
              <a:p>
                <a:pPr algn="ctr"/>
                <a:r>
                  <a:rPr lang="en-US" sz="1400" dirty="0">
                    <a:solidFill>
                      <a:schemeClr val="tx2">
                        <a:lumMod val="50000"/>
                      </a:schemeClr>
                    </a:solidFill>
                    <a:latin typeface="Tenorite" panose="00000500000000000000" pitchFamily="2" charset="0"/>
                  </a:rPr>
                  <a:t>EPA</a:t>
                </a:r>
              </a:p>
              <a:p>
                <a:pPr algn="ctr"/>
                <a:r>
                  <a:rPr lang="en-US" sz="1400" dirty="0" err="1">
                    <a:solidFill>
                      <a:schemeClr val="tx2">
                        <a:lumMod val="50000"/>
                      </a:schemeClr>
                    </a:solidFill>
                    <a:latin typeface="Tenorite" panose="00000500000000000000" pitchFamily="2" charset="0"/>
                  </a:rPr>
                  <a:t>AirNow</a:t>
                </a:r>
                <a:r>
                  <a:rPr lang="en-US" sz="1400" dirty="0">
                    <a:solidFill>
                      <a:schemeClr val="tx2">
                        <a:lumMod val="50000"/>
                      </a:schemeClr>
                    </a:solidFill>
                    <a:latin typeface="Tenorite" panose="00000500000000000000" pitchFamily="2" charset="0"/>
                  </a:rPr>
                  <a:t> </a:t>
                </a:r>
              </a:p>
              <a:p>
                <a:pPr algn="ctr"/>
                <a:r>
                  <a:rPr lang="en-US" sz="1400" dirty="0">
                    <a:solidFill>
                      <a:schemeClr val="tx2">
                        <a:lumMod val="50000"/>
                      </a:schemeClr>
                    </a:solidFill>
                    <a:latin typeface="Tenorite" panose="00000500000000000000" pitchFamily="2" charset="0"/>
                  </a:rPr>
                  <a:t>Smoke </a:t>
                </a:r>
              </a:p>
              <a:p>
                <a:pPr algn="ctr"/>
                <a:r>
                  <a:rPr lang="en-US" sz="1400" dirty="0">
                    <a:solidFill>
                      <a:schemeClr val="tx2">
                        <a:lumMod val="50000"/>
                      </a:schemeClr>
                    </a:solidFill>
                    <a:latin typeface="Tenorite" panose="00000500000000000000" pitchFamily="2" charset="0"/>
                  </a:rPr>
                  <a:t>Map</a:t>
                </a:r>
                <a:endParaRPr lang="en-US" sz="1400" dirty="0"/>
              </a:p>
            </p:txBody>
          </p:sp>
        </p:grpSp>
        <p:pic>
          <p:nvPicPr>
            <p:cNvPr id="22" name="Picture 21">
              <a:extLst>
                <a:ext uri="{FF2B5EF4-FFF2-40B4-BE49-F238E27FC236}">
                  <a16:creationId xmlns:a16="http://schemas.microsoft.com/office/drawing/2014/main" id="{5B08F9B2-7A7B-E277-20E1-CACFB40744F2}"/>
                </a:ext>
              </a:extLst>
            </p:cNvPr>
            <p:cNvPicPr>
              <a:picLocks noChangeAspect="1"/>
            </p:cNvPicPr>
            <p:nvPr/>
          </p:nvPicPr>
          <p:blipFill>
            <a:blip r:embed="rId16"/>
            <a:stretch>
              <a:fillRect/>
            </a:stretch>
          </p:blipFill>
          <p:spPr>
            <a:xfrm>
              <a:off x="11820726" y="3518737"/>
              <a:ext cx="408380" cy="408380"/>
            </a:xfrm>
            <a:prstGeom prst="rect">
              <a:avLst/>
            </a:prstGeom>
          </p:spPr>
        </p:pic>
      </p:grpSp>
    </p:spTree>
    <p:extLst>
      <p:ext uri="{BB962C8B-B14F-4D97-AF65-F5344CB8AC3E}">
        <p14:creationId xmlns:p14="http://schemas.microsoft.com/office/powerpoint/2010/main" val="18419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C43C717C-CDE7-6EE2-4024-91C3C313E9D4}"/>
              </a:ext>
            </a:extLst>
          </p:cNvPr>
          <p:cNvSpPr txBox="1"/>
          <p:nvPr/>
        </p:nvSpPr>
        <p:spPr>
          <a:xfrm>
            <a:off x="1016000" y="499254"/>
            <a:ext cx="6719348" cy="577081"/>
          </a:xfrm>
          <a:prstGeom prst="rect">
            <a:avLst/>
          </a:prstGeom>
        </p:spPr>
        <p:txBody>
          <a:bodyPr wrap="square" lIns="0" tIns="0" rIns="0" bIns="0" rtlCol="0" anchor="t">
            <a:spAutoFit/>
          </a:bodyPr>
          <a:lstStyle/>
          <a:p>
            <a:pPr defTabSz="914504">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Learning Activity:</a:t>
            </a:r>
          </a:p>
        </p:txBody>
      </p:sp>
      <p:sp>
        <p:nvSpPr>
          <p:cNvPr id="22" name="Speech Bubble: Rectangle 21">
            <a:extLst>
              <a:ext uri="{FF2B5EF4-FFF2-40B4-BE49-F238E27FC236}">
                <a16:creationId xmlns:a16="http://schemas.microsoft.com/office/drawing/2014/main" id="{38B6C90B-9539-2D79-3ACB-E4AE44062DEB}"/>
              </a:ext>
              <a:ext uri="{C183D7F6-B498-43B3-948B-1728B52AA6E4}">
                <adec:decorative xmlns:adec="http://schemas.microsoft.com/office/drawing/2017/decorative" val="1"/>
              </a:ext>
            </a:extLst>
          </p:cNvPr>
          <p:cNvSpPr/>
          <p:nvPr/>
        </p:nvSpPr>
        <p:spPr>
          <a:xfrm>
            <a:off x="805651" y="458026"/>
            <a:ext cx="4430787" cy="666411"/>
          </a:xfrm>
          <a:custGeom>
            <a:avLst/>
            <a:gdLst>
              <a:gd name="csX0" fmla="*/ 0 w 4430787"/>
              <a:gd name="csY0" fmla="*/ 0 h 666411"/>
              <a:gd name="csX1" fmla="*/ 347079 w 4430787"/>
              <a:gd name="csY1" fmla="*/ 0 h 666411"/>
              <a:gd name="csX2" fmla="*/ 738465 w 4430787"/>
              <a:gd name="csY2" fmla="*/ 0 h 666411"/>
              <a:gd name="csX3" fmla="*/ 738465 w 4430787"/>
              <a:gd name="csY3" fmla="*/ 0 h 666411"/>
              <a:gd name="csX4" fmla="*/ 1259082 w 4430787"/>
              <a:gd name="csY4" fmla="*/ 0 h 666411"/>
              <a:gd name="csX5" fmla="*/ 1846161 w 4430787"/>
              <a:gd name="csY5" fmla="*/ 0 h 666411"/>
              <a:gd name="csX6" fmla="*/ 2544010 w 4430787"/>
              <a:gd name="csY6" fmla="*/ 0 h 666411"/>
              <a:gd name="csX7" fmla="*/ 3112628 w 4430787"/>
              <a:gd name="csY7" fmla="*/ 0 h 666411"/>
              <a:gd name="csX8" fmla="*/ 3707092 w 4430787"/>
              <a:gd name="csY8" fmla="*/ 0 h 666411"/>
              <a:gd name="csX9" fmla="*/ 4430787 w 4430787"/>
              <a:gd name="csY9" fmla="*/ 0 h 666411"/>
              <a:gd name="csX10" fmla="*/ 4430787 w 4430787"/>
              <a:gd name="csY10" fmla="*/ 388740 h 666411"/>
              <a:gd name="csX11" fmla="*/ 4430787 w 4430787"/>
              <a:gd name="csY11" fmla="*/ 388740 h 666411"/>
              <a:gd name="csX12" fmla="*/ 4430787 w 4430787"/>
              <a:gd name="csY12" fmla="*/ 555343 h 666411"/>
              <a:gd name="csX13" fmla="*/ 4430787 w 4430787"/>
              <a:gd name="csY13" fmla="*/ 666411 h 666411"/>
              <a:gd name="csX14" fmla="*/ 3784631 w 4430787"/>
              <a:gd name="csY14" fmla="*/ 666411 h 666411"/>
              <a:gd name="csX15" fmla="*/ 3138474 w 4430787"/>
              <a:gd name="csY15" fmla="*/ 666411 h 666411"/>
              <a:gd name="csX16" fmla="*/ 2544010 w 4430787"/>
              <a:gd name="csY16" fmla="*/ 666411 h 666411"/>
              <a:gd name="csX17" fmla="*/ 1846161 w 4430787"/>
              <a:gd name="csY17" fmla="*/ 666411 h 666411"/>
              <a:gd name="csX18" fmla="*/ 1317404 w 4430787"/>
              <a:gd name="csY18" fmla="*/ 746542 h 666411"/>
              <a:gd name="csX19" fmla="*/ 788646 w 4430787"/>
              <a:gd name="csY19" fmla="*/ 826673 h 666411"/>
              <a:gd name="csX20" fmla="*/ 349678 w 4430787"/>
              <a:gd name="csY20" fmla="*/ 893197 h 666411"/>
              <a:gd name="csX21" fmla="*/ 738465 w 4430787"/>
              <a:gd name="csY21" fmla="*/ 666411 h 666411"/>
              <a:gd name="csX22" fmla="*/ 361848 w 4430787"/>
              <a:gd name="csY22" fmla="*/ 666411 h 666411"/>
              <a:gd name="csX23" fmla="*/ 0 w 4430787"/>
              <a:gd name="csY23" fmla="*/ 666411 h 666411"/>
              <a:gd name="csX24" fmla="*/ 0 w 4430787"/>
              <a:gd name="csY24" fmla="*/ 555343 h 666411"/>
              <a:gd name="csX25" fmla="*/ 0 w 4430787"/>
              <a:gd name="csY25" fmla="*/ 388740 h 666411"/>
              <a:gd name="csX26" fmla="*/ 0 w 4430787"/>
              <a:gd name="csY26" fmla="*/ 388740 h 666411"/>
              <a:gd name="csX27" fmla="*/ 0 w 4430787"/>
              <a:gd name="csY27" fmla="*/ 0 h 6664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4430787" h="666411" extrusionOk="0">
                <a:moveTo>
                  <a:pt x="0" y="0"/>
                </a:moveTo>
                <a:cubicBezTo>
                  <a:pt x="134457" y="-5212"/>
                  <a:pt x="200991" y="15742"/>
                  <a:pt x="347079" y="0"/>
                </a:cubicBezTo>
                <a:cubicBezTo>
                  <a:pt x="493167" y="-15742"/>
                  <a:pt x="583342" y="3119"/>
                  <a:pt x="738465" y="0"/>
                </a:cubicBezTo>
                <a:lnTo>
                  <a:pt x="738465" y="0"/>
                </a:lnTo>
                <a:cubicBezTo>
                  <a:pt x="868207" y="7683"/>
                  <a:pt x="1089383" y="18823"/>
                  <a:pt x="1259082" y="0"/>
                </a:cubicBezTo>
                <a:cubicBezTo>
                  <a:pt x="1428781" y="-18823"/>
                  <a:pt x="1636173" y="-6518"/>
                  <a:pt x="1846161" y="0"/>
                </a:cubicBezTo>
                <a:cubicBezTo>
                  <a:pt x="2186671" y="-34390"/>
                  <a:pt x="2288493" y="-2477"/>
                  <a:pt x="2544010" y="0"/>
                </a:cubicBezTo>
                <a:cubicBezTo>
                  <a:pt x="2799527" y="2477"/>
                  <a:pt x="2900718" y="-1135"/>
                  <a:pt x="3112628" y="0"/>
                </a:cubicBezTo>
                <a:cubicBezTo>
                  <a:pt x="3324538" y="1135"/>
                  <a:pt x="3578903" y="8027"/>
                  <a:pt x="3707092" y="0"/>
                </a:cubicBezTo>
                <a:cubicBezTo>
                  <a:pt x="3835281" y="-8027"/>
                  <a:pt x="4071590" y="-29870"/>
                  <a:pt x="4430787" y="0"/>
                </a:cubicBezTo>
                <a:cubicBezTo>
                  <a:pt x="4443980" y="149034"/>
                  <a:pt x="4448720" y="218834"/>
                  <a:pt x="4430787" y="388740"/>
                </a:cubicBezTo>
                <a:lnTo>
                  <a:pt x="4430787" y="388740"/>
                </a:lnTo>
                <a:cubicBezTo>
                  <a:pt x="4428294" y="455932"/>
                  <a:pt x="4434554" y="512463"/>
                  <a:pt x="4430787" y="555343"/>
                </a:cubicBezTo>
                <a:cubicBezTo>
                  <a:pt x="4428213" y="602205"/>
                  <a:pt x="4431492" y="642166"/>
                  <a:pt x="4430787" y="666411"/>
                </a:cubicBezTo>
                <a:cubicBezTo>
                  <a:pt x="4208322" y="681294"/>
                  <a:pt x="4031312" y="645643"/>
                  <a:pt x="3784631" y="666411"/>
                </a:cubicBezTo>
                <a:cubicBezTo>
                  <a:pt x="3537950" y="687179"/>
                  <a:pt x="3404022" y="684238"/>
                  <a:pt x="3138474" y="666411"/>
                </a:cubicBezTo>
                <a:cubicBezTo>
                  <a:pt x="2872926" y="648584"/>
                  <a:pt x="2767860" y="650758"/>
                  <a:pt x="2544010" y="666411"/>
                </a:cubicBezTo>
                <a:cubicBezTo>
                  <a:pt x="2320160" y="682064"/>
                  <a:pt x="2190377" y="658490"/>
                  <a:pt x="1846161" y="666411"/>
                </a:cubicBezTo>
                <a:cubicBezTo>
                  <a:pt x="1590072" y="691921"/>
                  <a:pt x="1461144" y="731511"/>
                  <a:pt x="1317404" y="746542"/>
                </a:cubicBezTo>
                <a:cubicBezTo>
                  <a:pt x="1173664" y="761573"/>
                  <a:pt x="955831" y="791342"/>
                  <a:pt x="788646" y="826673"/>
                </a:cubicBezTo>
                <a:cubicBezTo>
                  <a:pt x="621461" y="862004"/>
                  <a:pt x="560597" y="878278"/>
                  <a:pt x="349678" y="893197"/>
                </a:cubicBezTo>
                <a:cubicBezTo>
                  <a:pt x="506700" y="781671"/>
                  <a:pt x="661684" y="720905"/>
                  <a:pt x="738465" y="666411"/>
                </a:cubicBezTo>
                <a:cubicBezTo>
                  <a:pt x="587728" y="680851"/>
                  <a:pt x="518417" y="653601"/>
                  <a:pt x="361848" y="666411"/>
                </a:cubicBezTo>
                <a:cubicBezTo>
                  <a:pt x="205279" y="679221"/>
                  <a:pt x="100488" y="683032"/>
                  <a:pt x="0" y="666411"/>
                </a:cubicBezTo>
                <a:cubicBezTo>
                  <a:pt x="-3435" y="631597"/>
                  <a:pt x="-3307" y="603852"/>
                  <a:pt x="0" y="555343"/>
                </a:cubicBezTo>
                <a:cubicBezTo>
                  <a:pt x="-1571" y="493177"/>
                  <a:pt x="-7113" y="461121"/>
                  <a:pt x="0" y="388740"/>
                </a:cubicBezTo>
                <a:lnTo>
                  <a:pt x="0" y="388740"/>
                </a:lnTo>
                <a:cubicBezTo>
                  <a:pt x="-6847" y="245333"/>
                  <a:pt x="-319" y="95929"/>
                  <a:pt x="0" y="0"/>
                </a:cubicBezTo>
                <a:close/>
              </a:path>
            </a:pathLst>
          </a:custGeom>
          <a:noFill/>
          <a:ln w="127000">
            <a:solidFill>
              <a:schemeClr val="accent5">
                <a:lumMod val="75000"/>
              </a:schemeClr>
            </a:solidFill>
            <a:extLst>
              <a:ext uri="{C807C97D-BFC1-408E-A445-0C87EB9F89A2}">
                <ask:lineSketchStyleProps xmlns:ask="http://schemas.microsoft.com/office/drawing/2018/sketchyshapes" sd="950667557">
                  <a:prstGeom prst="wedgeRectCallout">
                    <a:avLst>
                      <a:gd name="adj1" fmla="val -42108"/>
                      <a:gd name="adj2" fmla="val 84031"/>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FC8E369-92E6-8B85-E617-19AACDBE8BFB}"/>
              </a:ext>
            </a:extLst>
          </p:cNvPr>
          <p:cNvSpPr>
            <a:spLocks noGrp="1"/>
          </p:cNvSpPr>
          <p:nvPr/>
        </p:nvSpPr>
        <p:spPr>
          <a:xfrm>
            <a:off x="2115972" y="3079904"/>
            <a:ext cx="14571987" cy="4412853"/>
          </a:xfrm>
          <a:prstGeom prst="rect">
            <a:avLst/>
          </a:prstGeom>
        </p:spPr>
        <p:txBody>
          <a:bodyPr vert="horz" lIns="0" tIns="45720" rIns="0" bIns="45720" rtlCol="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solidFill>
                <a:latin typeface="Tenorite" panose="00000500000000000000" pitchFamily="2"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3200" kern="1200">
                <a:solidFill>
                  <a:schemeClr val="tx1"/>
                </a:solidFill>
                <a:latin typeface="Tenorite" panose="00000500000000000000" pitchFamily="2"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03271" indent="-403271">
              <a:spcAft>
                <a:spcPts val="400"/>
              </a:spcAft>
              <a:buClrTx/>
              <a:buFont typeface="+mj-lt"/>
              <a:buAutoNum type="arabicPeriod"/>
              <a:defRPr/>
            </a:pPr>
            <a:r>
              <a:rPr lang="en-US" sz="2800" b="1" dirty="0">
                <a:solidFill>
                  <a:srgbClr val="1C1C1C"/>
                </a:solidFill>
              </a:rPr>
              <a:t>Grace</a:t>
            </a:r>
            <a:r>
              <a:rPr lang="en-US" sz="2800" dirty="0">
                <a:solidFill>
                  <a:srgbClr val="1C1C1C"/>
                </a:solidFill>
              </a:rPr>
              <a:t>: She is 10 years old, has asthma, lives directly across from the fire zone, but her apartment is not damaged, and she walks to school. </a:t>
            </a:r>
          </a:p>
          <a:p>
            <a:pPr marL="403271" indent="-403271">
              <a:spcAft>
                <a:spcPts val="400"/>
              </a:spcAft>
              <a:buClrTx/>
              <a:buFont typeface="+mj-lt"/>
              <a:buAutoNum type="arabicPeriod"/>
            </a:pPr>
            <a:r>
              <a:rPr lang="en-US" sz="2800" b="1" dirty="0">
                <a:solidFill>
                  <a:srgbClr val="1C1C1C"/>
                </a:solidFill>
              </a:rPr>
              <a:t>Clara</a:t>
            </a:r>
            <a:r>
              <a:rPr lang="en-US" sz="2800" dirty="0">
                <a:solidFill>
                  <a:srgbClr val="1C1C1C"/>
                </a:solidFill>
              </a:rPr>
              <a:t>: She is 60 years old, has high blood pressure, and works in housekeeping in the fire zones. It’s hard for her to do housekeeping while wearing a mask, and she doesn’t think she needs to wear one indoors. She doesn’t want her clients to think she is sick because she is wearing a mask.</a:t>
            </a:r>
          </a:p>
          <a:p>
            <a:pPr marL="403271" indent="-403271">
              <a:spcAft>
                <a:spcPts val="400"/>
              </a:spcAft>
              <a:buClrTx/>
              <a:buFont typeface="+mj-lt"/>
              <a:buAutoNum type="arabicPeriod"/>
              <a:defRPr/>
            </a:pPr>
            <a:r>
              <a:rPr lang="en-US" sz="2800" b="1" dirty="0">
                <a:solidFill>
                  <a:srgbClr val="1C1C1C"/>
                </a:solidFill>
              </a:rPr>
              <a:t>Juan</a:t>
            </a:r>
            <a:r>
              <a:rPr lang="en-US" sz="2800" dirty="0">
                <a:solidFill>
                  <a:srgbClr val="1C1C1C"/>
                </a:solidFill>
              </a:rPr>
              <a:t>: He is 35 years old, evacuated from his home during the worst smoke days, but s</a:t>
            </a:r>
            <a:r>
              <a:rPr lang="en-US" sz="2800" dirty="0" err="1">
                <a:solidFill>
                  <a:srgbClr val="1C1C1C"/>
                </a:solidFill>
              </a:rPr>
              <a:t>trong</a:t>
            </a:r>
            <a:r>
              <a:rPr lang="en-US" sz="2800" dirty="0">
                <a:solidFill>
                  <a:srgbClr val="1C1C1C"/>
                </a:solidFill>
              </a:rPr>
              <a:t> winds and dust are frequent during the ongoing clean-up and rebuilding. He has been concerned about fire-related pollutants and has bought high-quality air purifiers to run daily. </a:t>
            </a:r>
          </a:p>
        </p:txBody>
      </p:sp>
      <p:sp>
        <p:nvSpPr>
          <p:cNvPr id="12" name="Content Placeholder 2">
            <a:extLst>
              <a:ext uri="{FF2B5EF4-FFF2-40B4-BE49-F238E27FC236}">
                <a16:creationId xmlns:a16="http://schemas.microsoft.com/office/drawing/2014/main" id="{8119756F-B72C-A6BA-668A-20ABB5D5CA51}"/>
              </a:ext>
            </a:extLst>
          </p:cNvPr>
          <p:cNvSpPr txBox="1">
            <a:spLocks/>
          </p:cNvSpPr>
          <p:nvPr/>
        </p:nvSpPr>
        <p:spPr>
          <a:xfrm>
            <a:off x="558800" y="1651192"/>
            <a:ext cx="16611600" cy="1196798"/>
          </a:xfrm>
          <a:prstGeom prst="rect">
            <a:avLst/>
          </a:prstGeom>
          <a:solidFill>
            <a:schemeClr val="bg2"/>
          </a:solidFill>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accent6">
                  <a:lumMod val="50000"/>
                </a:schemeClr>
              </a:buClr>
              <a:buNone/>
            </a:pPr>
            <a:r>
              <a:rPr lang="en-US" sz="2800" dirty="0">
                <a:solidFill>
                  <a:srgbClr val="0070C0"/>
                </a:solidFill>
                <a:latin typeface="Tenorite" panose="00000500000000000000" pitchFamily="2" charset="0"/>
              </a:rPr>
              <a:t>Discussion: </a:t>
            </a:r>
            <a:r>
              <a:rPr lang="en-US" sz="2800" b="1" dirty="0">
                <a:latin typeface="Tenorite" panose="00000500000000000000" pitchFamily="2" charset="0"/>
              </a:rPr>
              <a:t>Each scenario below takes place during and after a fire in or near the fire zone. </a:t>
            </a:r>
          </a:p>
          <a:p>
            <a:pPr marL="0" indent="0">
              <a:buClr>
                <a:schemeClr val="accent6">
                  <a:lumMod val="50000"/>
                </a:schemeClr>
              </a:buClr>
              <a:buNone/>
            </a:pPr>
            <a:r>
              <a:rPr lang="en-US" sz="2800" dirty="0">
                <a:latin typeface="Tenorite" panose="00000500000000000000" pitchFamily="2" charset="0"/>
              </a:rPr>
              <a:t>Consider each person below: </a:t>
            </a:r>
            <a:r>
              <a:rPr lang="en-US" sz="2800" i="1" dirty="0">
                <a:latin typeface="Tenorite" panose="00000500000000000000" pitchFamily="2" charset="0"/>
              </a:rPr>
              <a:t>What exposures might they have? What could help reduce their exposure?</a:t>
            </a:r>
          </a:p>
        </p:txBody>
      </p:sp>
      <p:pic>
        <p:nvPicPr>
          <p:cNvPr id="6" name="Picture 5" descr="Child with asthma">
            <a:extLst>
              <a:ext uri="{FF2B5EF4-FFF2-40B4-BE49-F238E27FC236}">
                <a16:creationId xmlns:a16="http://schemas.microsoft.com/office/drawing/2014/main" id="{DA8B4586-E16E-ADCC-6ABA-472E0E4553B5}"/>
              </a:ext>
            </a:extLst>
          </p:cNvPr>
          <p:cNvPicPr>
            <a:picLocks noChangeAspect="1"/>
          </p:cNvPicPr>
          <p:nvPr/>
        </p:nvPicPr>
        <p:blipFill>
          <a:blip r:embed="rId3" cstate="hqprint">
            <a:clrChange>
              <a:clrFrom>
                <a:srgbClr val="000000">
                  <a:alpha val="0"/>
                </a:srgbClr>
              </a:clrFrom>
              <a:clrTo>
                <a:srgbClr val="000000">
                  <a:alpha val="0"/>
                </a:srgbClr>
              </a:clrTo>
            </a:clrChange>
            <a:duotone>
              <a:srgbClr val="BD582C">
                <a:shade val="45000"/>
                <a:satMod val="135000"/>
              </a:srgbClr>
              <a:prstClr val="white"/>
            </a:duotone>
            <a:extLst>
              <a:ext uri="{28A0092B-C50C-407E-A947-70E740481C1C}">
                <a14:useLocalDpi xmlns:a14="http://schemas.microsoft.com/office/drawing/2010/main"/>
              </a:ext>
            </a:extLst>
          </a:blip>
          <a:srcRect/>
          <a:stretch/>
        </p:blipFill>
        <p:spPr>
          <a:xfrm rot="462557">
            <a:off x="775492" y="3188817"/>
            <a:ext cx="1222694" cy="1005840"/>
          </a:xfrm>
          <a:prstGeom prst="rect">
            <a:avLst/>
          </a:prstGeom>
        </p:spPr>
      </p:pic>
      <p:pic>
        <p:nvPicPr>
          <p:cNvPr id="7" name="Picture 6" descr="Dust figure&#10;">
            <a:extLst>
              <a:ext uri="{FF2B5EF4-FFF2-40B4-BE49-F238E27FC236}">
                <a16:creationId xmlns:a16="http://schemas.microsoft.com/office/drawing/2014/main" id="{7F37D371-4211-5B68-302E-2DA6BD4F1EEB}"/>
              </a:ext>
            </a:extLst>
          </p:cNvPr>
          <p:cNvPicPr>
            <a:picLocks noChangeAspect="1"/>
          </p:cNvPicPr>
          <p:nvPr/>
        </p:nvPicPr>
        <p:blipFill>
          <a:blip r:embed="rId4">
            <a:clrChange>
              <a:clrFrom>
                <a:srgbClr val="000000">
                  <a:alpha val="0"/>
                </a:srgbClr>
              </a:clrFrom>
              <a:clrTo>
                <a:srgbClr val="000000">
                  <a:alpha val="0"/>
                </a:srgbClr>
              </a:clrTo>
            </a:clrChange>
            <a:duotone>
              <a:srgbClr val="BD582C">
                <a:shade val="45000"/>
                <a:satMod val="135000"/>
              </a:srgbClr>
              <a:prstClr val="white"/>
            </a:duotone>
          </a:blip>
          <a:srcRect b="17175"/>
          <a:stretch/>
        </p:blipFill>
        <p:spPr>
          <a:xfrm rot="12074156">
            <a:off x="699960" y="4456680"/>
            <a:ext cx="1207635" cy="1005840"/>
          </a:xfrm>
          <a:prstGeom prst="rect">
            <a:avLst/>
          </a:prstGeom>
        </p:spPr>
      </p:pic>
      <p:pic>
        <p:nvPicPr>
          <p:cNvPr id="8" name="Picture 7" descr="air filter figure">
            <a:extLst>
              <a:ext uri="{FF2B5EF4-FFF2-40B4-BE49-F238E27FC236}">
                <a16:creationId xmlns:a16="http://schemas.microsoft.com/office/drawing/2014/main" id="{16831747-0E0E-FAE1-BF03-1071BD00882C}"/>
              </a:ext>
            </a:extLst>
          </p:cNvPr>
          <p:cNvPicPr>
            <a:picLocks noChangeAspect="1"/>
          </p:cNvPicPr>
          <p:nvPr/>
        </p:nvPicPr>
        <p:blipFill>
          <a:blip r:embed="rId5">
            <a:clrChange>
              <a:clrFrom>
                <a:srgbClr val="000000">
                  <a:alpha val="0"/>
                </a:srgbClr>
              </a:clrFrom>
              <a:clrTo>
                <a:srgbClr val="000000">
                  <a:alpha val="0"/>
                </a:srgbClr>
              </a:clrTo>
            </a:clrChange>
            <a:duotone>
              <a:srgbClr val="BD582C">
                <a:shade val="45000"/>
                <a:satMod val="135000"/>
              </a:srgbClr>
              <a:prstClr val="white"/>
            </a:duotone>
          </a:blip>
          <a:srcRect b="17202"/>
          <a:stretch/>
        </p:blipFill>
        <p:spPr>
          <a:xfrm>
            <a:off x="643513" y="5647079"/>
            <a:ext cx="1320528" cy="1005840"/>
          </a:xfrm>
          <a:prstGeom prst="rect">
            <a:avLst/>
          </a:prstGeom>
        </p:spPr>
      </p:pic>
      <p:sp>
        <p:nvSpPr>
          <p:cNvPr id="9" name="Rectangle 8">
            <a:extLst>
              <a:ext uri="{FF2B5EF4-FFF2-40B4-BE49-F238E27FC236}">
                <a16:creationId xmlns:a16="http://schemas.microsoft.com/office/drawing/2014/main" id="{6D2047EE-B922-3B57-8B46-77703289E56C}"/>
              </a:ext>
            </a:extLst>
          </p:cNvPr>
          <p:cNvSpPr/>
          <p:nvPr/>
        </p:nvSpPr>
        <p:spPr>
          <a:xfrm>
            <a:off x="472821" y="8229600"/>
            <a:ext cx="16849980" cy="1507435"/>
          </a:xfrm>
          <a:custGeom>
            <a:avLst/>
            <a:gdLst>
              <a:gd name="csX0" fmla="*/ 0 w 16849980"/>
              <a:gd name="csY0" fmla="*/ 0 h 1507435"/>
              <a:gd name="csX1" fmla="*/ 749534 w 16849980"/>
              <a:gd name="csY1" fmla="*/ 0 h 1507435"/>
              <a:gd name="csX2" fmla="*/ 993568 w 16849980"/>
              <a:gd name="csY2" fmla="*/ 0 h 1507435"/>
              <a:gd name="csX3" fmla="*/ 1406102 w 16849980"/>
              <a:gd name="csY3" fmla="*/ 0 h 1507435"/>
              <a:gd name="csX4" fmla="*/ 1818636 w 16849980"/>
              <a:gd name="csY4" fmla="*/ 0 h 1507435"/>
              <a:gd name="csX5" fmla="*/ 2062670 w 16849980"/>
              <a:gd name="csY5" fmla="*/ 0 h 1507435"/>
              <a:gd name="csX6" fmla="*/ 2812204 w 16849980"/>
              <a:gd name="csY6" fmla="*/ 0 h 1507435"/>
              <a:gd name="csX7" fmla="*/ 3393237 w 16849980"/>
              <a:gd name="csY7" fmla="*/ 0 h 1507435"/>
              <a:gd name="csX8" fmla="*/ 3468772 w 16849980"/>
              <a:gd name="csY8" fmla="*/ 0 h 1507435"/>
              <a:gd name="csX9" fmla="*/ 4386805 w 16849980"/>
              <a:gd name="csY9" fmla="*/ 0 h 1507435"/>
              <a:gd name="csX10" fmla="*/ 4967839 w 16849980"/>
              <a:gd name="csY10" fmla="*/ 0 h 1507435"/>
              <a:gd name="csX11" fmla="*/ 5885872 w 16849980"/>
              <a:gd name="csY11" fmla="*/ 0 h 1507435"/>
              <a:gd name="csX12" fmla="*/ 6635406 w 16849980"/>
              <a:gd name="csY12" fmla="*/ 0 h 1507435"/>
              <a:gd name="csX13" fmla="*/ 7384940 w 16849980"/>
              <a:gd name="csY13" fmla="*/ 0 h 1507435"/>
              <a:gd name="csX14" fmla="*/ 7460474 w 16849980"/>
              <a:gd name="csY14" fmla="*/ 0 h 1507435"/>
              <a:gd name="csX15" fmla="*/ 8041508 w 16849980"/>
              <a:gd name="csY15" fmla="*/ 0 h 1507435"/>
              <a:gd name="csX16" fmla="*/ 8622541 w 16849980"/>
              <a:gd name="csY16" fmla="*/ 0 h 1507435"/>
              <a:gd name="csX17" fmla="*/ 9203575 w 16849980"/>
              <a:gd name="csY17" fmla="*/ 0 h 1507435"/>
              <a:gd name="csX18" fmla="*/ 9953109 w 16849980"/>
              <a:gd name="csY18" fmla="*/ 0 h 1507435"/>
              <a:gd name="csX19" fmla="*/ 10534143 w 16849980"/>
              <a:gd name="csY19" fmla="*/ 0 h 1507435"/>
              <a:gd name="csX20" fmla="*/ 11452176 w 16849980"/>
              <a:gd name="csY20" fmla="*/ 0 h 1507435"/>
              <a:gd name="csX21" fmla="*/ 12201710 w 16849980"/>
              <a:gd name="csY21" fmla="*/ 0 h 1507435"/>
              <a:gd name="csX22" fmla="*/ 12614244 w 16849980"/>
              <a:gd name="csY22" fmla="*/ 0 h 1507435"/>
              <a:gd name="csX23" fmla="*/ 12689778 w 16849980"/>
              <a:gd name="csY23" fmla="*/ 0 h 1507435"/>
              <a:gd name="csX24" fmla="*/ 13607811 w 16849980"/>
              <a:gd name="csY24" fmla="*/ 0 h 1507435"/>
              <a:gd name="csX25" fmla="*/ 14357345 w 16849980"/>
              <a:gd name="csY25" fmla="*/ 0 h 1507435"/>
              <a:gd name="csX26" fmla="*/ 14432879 w 16849980"/>
              <a:gd name="csY26" fmla="*/ 0 h 1507435"/>
              <a:gd name="csX27" fmla="*/ 14845413 w 16849980"/>
              <a:gd name="csY27" fmla="*/ 0 h 1507435"/>
              <a:gd name="csX28" fmla="*/ 15763447 w 16849980"/>
              <a:gd name="csY28" fmla="*/ 0 h 1507435"/>
              <a:gd name="csX29" fmla="*/ 16344481 w 16849980"/>
              <a:gd name="csY29" fmla="*/ 0 h 1507435"/>
              <a:gd name="csX30" fmla="*/ 16849980 w 16849980"/>
              <a:gd name="csY30" fmla="*/ 0 h 1507435"/>
              <a:gd name="csX31" fmla="*/ 16849980 w 16849980"/>
              <a:gd name="csY31" fmla="*/ 517553 h 1507435"/>
              <a:gd name="csX32" fmla="*/ 16849980 w 16849980"/>
              <a:gd name="csY32" fmla="*/ 1020031 h 1507435"/>
              <a:gd name="csX33" fmla="*/ 16849980 w 16849980"/>
              <a:gd name="csY33" fmla="*/ 1507435 h 1507435"/>
              <a:gd name="csX34" fmla="*/ 16774446 w 16849980"/>
              <a:gd name="csY34" fmla="*/ 1507435 h 1507435"/>
              <a:gd name="csX35" fmla="*/ 16361912 w 16849980"/>
              <a:gd name="csY35" fmla="*/ 1507435 h 1507435"/>
              <a:gd name="csX36" fmla="*/ 15780878 w 16849980"/>
              <a:gd name="csY36" fmla="*/ 1507435 h 1507435"/>
              <a:gd name="csX37" fmla="*/ 15536844 w 16849980"/>
              <a:gd name="csY37" fmla="*/ 1507435 h 1507435"/>
              <a:gd name="csX38" fmla="*/ 14787310 w 16849980"/>
              <a:gd name="csY38" fmla="*/ 1507435 h 1507435"/>
              <a:gd name="csX39" fmla="*/ 14037776 w 16849980"/>
              <a:gd name="csY39" fmla="*/ 1507435 h 1507435"/>
              <a:gd name="csX40" fmla="*/ 13793742 w 16849980"/>
              <a:gd name="csY40" fmla="*/ 1507435 h 1507435"/>
              <a:gd name="csX41" fmla="*/ 13044209 w 16849980"/>
              <a:gd name="csY41" fmla="*/ 1507435 h 1507435"/>
              <a:gd name="csX42" fmla="*/ 12294675 w 16849980"/>
              <a:gd name="csY42" fmla="*/ 1507435 h 1507435"/>
              <a:gd name="csX43" fmla="*/ 12219141 w 16849980"/>
              <a:gd name="csY43" fmla="*/ 1507435 h 1507435"/>
              <a:gd name="csX44" fmla="*/ 11301107 w 16849980"/>
              <a:gd name="csY44" fmla="*/ 1507435 h 1507435"/>
              <a:gd name="csX45" fmla="*/ 11225573 w 16849980"/>
              <a:gd name="csY45" fmla="*/ 1507435 h 1507435"/>
              <a:gd name="csX46" fmla="*/ 10476039 w 16849980"/>
              <a:gd name="csY46" fmla="*/ 1507435 h 1507435"/>
              <a:gd name="csX47" fmla="*/ 10400505 w 16849980"/>
              <a:gd name="csY47" fmla="*/ 1507435 h 1507435"/>
              <a:gd name="csX48" fmla="*/ 9482472 w 16849980"/>
              <a:gd name="csY48" fmla="*/ 1507435 h 1507435"/>
              <a:gd name="csX49" fmla="*/ 9406937 w 16849980"/>
              <a:gd name="csY49" fmla="*/ 1507435 h 1507435"/>
              <a:gd name="csX50" fmla="*/ 9162903 w 16849980"/>
              <a:gd name="csY50" fmla="*/ 1507435 h 1507435"/>
              <a:gd name="csX51" fmla="*/ 8581869 w 16849980"/>
              <a:gd name="csY51" fmla="*/ 1507435 h 1507435"/>
              <a:gd name="csX52" fmla="*/ 8000835 w 16849980"/>
              <a:gd name="csY52" fmla="*/ 1507435 h 1507435"/>
              <a:gd name="csX53" fmla="*/ 7588301 w 16849980"/>
              <a:gd name="csY53" fmla="*/ 1507435 h 1507435"/>
              <a:gd name="csX54" fmla="*/ 7512767 w 16849980"/>
              <a:gd name="csY54" fmla="*/ 1507435 h 1507435"/>
              <a:gd name="csX55" fmla="*/ 7100233 w 16849980"/>
              <a:gd name="csY55" fmla="*/ 1507435 h 1507435"/>
              <a:gd name="csX56" fmla="*/ 6519199 w 16849980"/>
              <a:gd name="csY56" fmla="*/ 1507435 h 1507435"/>
              <a:gd name="csX57" fmla="*/ 6106665 w 16849980"/>
              <a:gd name="csY57" fmla="*/ 1507435 h 1507435"/>
              <a:gd name="csX58" fmla="*/ 5525631 w 16849980"/>
              <a:gd name="csY58" fmla="*/ 1507435 h 1507435"/>
              <a:gd name="csX59" fmla="*/ 5113097 w 16849980"/>
              <a:gd name="csY59" fmla="*/ 1507435 h 1507435"/>
              <a:gd name="csX60" fmla="*/ 5037563 w 16849980"/>
              <a:gd name="csY60" fmla="*/ 1507435 h 1507435"/>
              <a:gd name="csX61" fmla="*/ 4119530 w 16849980"/>
              <a:gd name="csY61" fmla="*/ 1507435 h 1507435"/>
              <a:gd name="csX62" fmla="*/ 3201496 w 16849980"/>
              <a:gd name="csY62" fmla="*/ 1507435 h 1507435"/>
              <a:gd name="csX63" fmla="*/ 2451963 w 16849980"/>
              <a:gd name="csY63" fmla="*/ 1507435 h 1507435"/>
              <a:gd name="csX64" fmla="*/ 2376428 w 16849980"/>
              <a:gd name="csY64" fmla="*/ 1507435 h 1507435"/>
              <a:gd name="csX65" fmla="*/ 1626895 w 16849980"/>
              <a:gd name="csY65" fmla="*/ 1507435 h 1507435"/>
              <a:gd name="csX66" fmla="*/ 1551360 w 16849980"/>
              <a:gd name="csY66" fmla="*/ 1507435 h 1507435"/>
              <a:gd name="csX67" fmla="*/ 1307326 w 16849980"/>
              <a:gd name="csY67" fmla="*/ 1507435 h 1507435"/>
              <a:gd name="csX68" fmla="*/ 0 w 16849980"/>
              <a:gd name="csY68" fmla="*/ 1507435 h 1507435"/>
              <a:gd name="csX69" fmla="*/ 0 w 16849980"/>
              <a:gd name="csY69" fmla="*/ 989882 h 1507435"/>
              <a:gd name="csX70" fmla="*/ 0 w 16849980"/>
              <a:gd name="csY70" fmla="*/ 457255 h 1507435"/>
              <a:gd name="csX71" fmla="*/ 0 w 16849980"/>
              <a:gd name="csY71" fmla="*/ 0 h 15074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Lst>
            <a:rect l="l" t="t" r="r" b="b"/>
            <a:pathLst>
              <a:path w="16849980" h="1507435" fill="none" extrusionOk="0">
                <a:moveTo>
                  <a:pt x="0" y="0"/>
                </a:moveTo>
                <a:cubicBezTo>
                  <a:pt x="185762" y="-16059"/>
                  <a:pt x="592923" y="48301"/>
                  <a:pt x="749534" y="0"/>
                </a:cubicBezTo>
                <a:cubicBezTo>
                  <a:pt x="906145" y="-48301"/>
                  <a:pt x="884043" y="13048"/>
                  <a:pt x="993568" y="0"/>
                </a:cubicBezTo>
                <a:cubicBezTo>
                  <a:pt x="1103093" y="-13048"/>
                  <a:pt x="1215196" y="6719"/>
                  <a:pt x="1406102" y="0"/>
                </a:cubicBezTo>
                <a:cubicBezTo>
                  <a:pt x="1597008" y="-6719"/>
                  <a:pt x="1722261" y="8766"/>
                  <a:pt x="1818636" y="0"/>
                </a:cubicBezTo>
                <a:cubicBezTo>
                  <a:pt x="1915011" y="-8766"/>
                  <a:pt x="1964589" y="22382"/>
                  <a:pt x="2062670" y="0"/>
                </a:cubicBezTo>
                <a:cubicBezTo>
                  <a:pt x="2160751" y="-22382"/>
                  <a:pt x="2529889" y="30069"/>
                  <a:pt x="2812204" y="0"/>
                </a:cubicBezTo>
                <a:cubicBezTo>
                  <a:pt x="3094519" y="-30069"/>
                  <a:pt x="3268969" y="34090"/>
                  <a:pt x="3393237" y="0"/>
                </a:cubicBezTo>
                <a:cubicBezTo>
                  <a:pt x="3517505" y="-34090"/>
                  <a:pt x="3451393" y="487"/>
                  <a:pt x="3468772" y="0"/>
                </a:cubicBezTo>
                <a:cubicBezTo>
                  <a:pt x="3486152" y="-487"/>
                  <a:pt x="4193406" y="56390"/>
                  <a:pt x="4386805" y="0"/>
                </a:cubicBezTo>
                <a:cubicBezTo>
                  <a:pt x="4580204" y="-56390"/>
                  <a:pt x="4787626" y="51594"/>
                  <a:pt x="4967839" y="0"/>
                </a:cubicBezTo>
                <a:cubicBezTo>
                  <a:pt x="5148052" y="-51594"/>
                  <a:pt x="5547919" y="95241"/>
                  <a:pt x="5885872" y="0"/>
                </a:cubicBezTo>
                <a:cubicBezTo>
                  <a:pt x="6223825" y="-95241"/>
                  <a:pt x="6366958" y="70268"/>
                  <a:pt x="6635406" y="0"/>
                </a:cubicBezTo>
                <a:cubicBezTo>
                  <a:pt x="6903854" y="-70268"/>
                  <a:pt x="7201045" y="68839"/>
                  <a:pt x="7384940" y="0"/>
                </a:cubicBezTo>
                <a:cubicBezTo>
                  <a:pt x="7568835" y="-68839"/>
                  <a:pt x="7438097" y="8243"/>
                  <a:pt x="7460474" y="0"/>
                </a:cubicBezTo>
                <a:cubicBezTo>
                  <a:pt x="7482851" y="-8243"/>
                  <a:pt x="7801219" y="29455"/>
                  <a:pt x="8041508" y="0"/>
                </a:cubicBezTo>
                <a:cubicBezTo>
                  <a:pt x="8281797" y="-29455"/>
                  <a:pt x="8376188" y="60858"/>
                  <a:pt x="8622541" y="0"/>
                </a:cubicBezTo>
                <a:cubicBezTo>
                  <a:pt x="8868894" y="-60858"/>
                  <a:pt x="9004333" y="55278"/>
                  <a:pt x="9203575" y="0"/>
                </a:cubicBezTo>
                <a:cubicBezTo>
                  <a:pt x="9402817" y="-55278"/>
                  <a:pt x="9765815" y="19544"/>
                  <a:pt x="9953109" y="0"/>
                </a:cubicBezTo>
                <a:cubicBezTo>
                  <a:pt x="10140403" y="-19544"/>
                  <a:pt x="10377278" y="41772"/>
                  <a:pt x="10534143" y="0"/>
                </a:cubicBezTo>
                <a:cubicBezTo>
                  <a:pt x="10691008" y="-41772"/>
                  <a:pt x="11261162" y="92343"/>
                  <a:pt x="11452176" y="0"/>
                </a:cubicBezTo>
                <a:cubicBezTo>
                  <a:pt x="11643190" y="-92343"/>
                  <a:pt x="11895486" y="53662"/>
                  <a:pt x="12201710" y="0"/>
                </a:cubicBezTo>
                <a:cubicBezTo>
                  <a:pt x="12507934" y="-53662"/>
                  <a:pt x="12516163" y="6728"/>
                  <a:pt x="12614244" y="0"/>
                </a:cubicBezTo>
                <a:cubicBezTo>
                  <a:pt x="12712325" y="-6728"/>
                  <a:pt x="12658581" y="6458"/>
                  <a:pt x="12689778" y="0"/>
                </a:cubicBezTo>
                <a:cubicBezTo>
                  <a:pt x="12720975" y="-6458"/>
                  <a:pt x="13320966" y="69373"/>
                  <a:pt x="13607811" y="0"/>
                </a:cubicBezTo>
                <a:cubicBezTo>
                  <a:pt x="13894656" y="-69373"/>
                  <a:pt x="14081526" y="42091"/>
                  <a:pt x="14357345" y="0"/>
                </a:cubicBezTo>
                <a:cubicBezTo>
                  <a:pt x="14633164" y="-42091"/>
                  <a:pt x="14397590" y="8857"/>
                  <a:pt x="14432879" y="0"/>
                </a:cubicBezTo>
                <a:cubicBezTo>
                  <a:pt x="14468168" y="-8857"/>
                  <a:pt x="14749218" y="8609"/>
                  <a:pt x="14845413" y="0"/>
                </a:cubicBezTo>
                <a:cubicBezTo>
                  <a:pt x="14941608" y="-8609"/>
                  <a:pt x="15540078" y="13759"/>
                  <a:pt x="15763447" y="0"/>
                </a:cubicBezTo>
                <a:cubicBezTo>
                  <a:pt x="15986816" y="-13759"/>
                  <a:pt x="16190141" y="3004"/>
                  <a:pt x="16344481" y="0"/>
                </a:cubicBezTo>
                <a:cubicBezTo>
                  <a:pt x="16498821" y="-3004"/>
                  <a:pt x="16672052" y="48334"/>
                  <a:pt x="16849980" y="0"/>
                </a:cubicBezTo>
                <a:cubicBezTo>
                  <a:pt x="16890551" y="121623"/>
                  <a:pt x="16788307" y="283109"/>
                  <a:pt x="16849980" y="517553"/>
                </a:cubicBezTo>
                <a:cubicBezTo>
                  <a:pt x="16911653" y="751997"/>
                  <a:pt x="16812433" y="839295"/>
                  <a:pt x="16849980" y="1020031"/>
                </a:cubicBezTo>
                <a:cubicBezTo>
                  <a:pt x="16887527" y="1200767"/>
                  <a:pt x="16817459" y="1268537"/>
                  <a:pt x="16849980" y="1507435"/>
                </a:cubicBezTo>
                <a:cubicBezTo>
                  <a:pt x="16828950" y="1511755"/>
                  <a:pt x="16796551" y="1499172"/>
                  <a:pt x="16774446" y="1507435"/>
                </a:cubicBezTo>
                <a:cubicBezTo>
                  <a:pt x="16752341" y="1515698"/>
                  <a:pt x="16556420" y="1484466"/>
                  <a:pt x="16361912" y="1507435"/>
                </a:cubicBezTo>
                <a:cubicBezTo>
                  <a:pt x="16167404" y="1530404"/>
                  <a:pt x="15939799" y="1501454"/>
                  <a:pt x="15780878" y="1507435"/>
                </a:cubicBezTo>
                <a:cubicBezTo>
                  <a:pt x="15621957" y="1513416"/>
                  <a:pt x="15589133" y="1491802"/>
                  <a:pt x="15536844" y="1507435"/>
                </a:cubicBezTo>
                <a:cubicBezTo>
                  <a:pt x="15484555" y="1523068"/>
                  <a:pt x="14954976" y="1472471"/>
                  <a:pt x="14787310" y="1507435"/>
                </a:cubicBezTo>
                <a:cubicBezTo>
                  <a:pt x="14619644" y="1542399"/>
                  <a:pt x="14247835" y="1456765"/>
                  <a:pt x="14037776" y="1507435"/>
                </a:cubicBezTo>
                <a:cubicBezTo>
                  <a:pt x="13827717" y="1558105"/>
                  <a:pt x="13895462" y="1503349"/>
                  <a:pt x="13793742" y="1507435"/>
                </a:cubicBezTo>
                <a:cubicBezTo>
                  <a:pt x="13692022" y="1511521"/>
                  <a:pt x="13349886" y="1497477"/>
                  <a:pt x="13044209" y="1507435"/>
                </a:cubicBezTo>
                <a:cubicBezTo>
                  <a:pt x="12738532" y="1517393"/>
                  <a:pt x="12646602" y="1474953"/>
                  <a:pt x="12294675" y="1507435"/>
                </a:cubicBezTo>
                <a:cubicBezTo>
                  <a:pt x="11942748" y="1539917"/>
                  <a:pt x="12254807" y="1499990"/>
                  <a:pt x="12219141" y="1507435"/>
                </a:cubicBezTo>
                <a:cubicBezTo>
                  <a:pt x="12183475" y="1514880"/>
                  <a:pt x="11660791" y="1467821"/>
                  <a:pt x="11301107" y="1507435"/>
                </a:cubicBezTo>
                <a:cubicBezTo>
                  <a:pt x="10941423" y="1547049"/>
                  <a:pt x="11240789" y="1504398"/>
                  <a:pt x="11225573" y="1507435"/>
                </a:cubicBezTo>
                <a:cubicBezTo>
                  <a:pt x="11210357" y="1510472"/>
                  <a:pt x="10682888" y="1486905"/>
                  <a:pt x="10476039" y="1507435"/>
                </a:cubicBezTo>
                <a:cubicBezTo>
                  <a:pt x="10269190" y="1527965"/>
                  <a:pt x="10415835" y="1501019"/>
                  <a:pt x="10400505" y="1507435"/>
                </a:cubicBezTo>
                <a:cubicBezTo>
                  <a:pt x="10385175" y="1513851"/>
                  <a:pt x="9808831" y="1447162"/>
                  <a:pt x="9482472" y="1507435"/>
                </a:cubicBezTo>
                <a:cubicBezTo>
                  <a:pt x="9156113" y="1567708"/>
                  <a:pt x="9443791" y="1506216"/>
                  <a:pt x="9406937" y="1507435"/>
                </a:cubicBezTo>
                <a:cubicBezTo>
                  <a:pt x="9370084" y="1508654"/>
                  <a:pt x="9283848" y="1500025"/>
                  <a:pt x="9162903" y="1507435"/>
                </a:cubicBezTo>
                <a:cubicBezTo>
                  <a:pt x="9041958" y="1514845"/>
                  <a:pt x="8796860" y="1455437"/>
                  <a:pt x="8581869" y="1507435"/>
                </a:cubicBezTo>
                <a:cubicBezTo>
                  <a:pt x="8366878" y="1559433"/>
                  <a:pt x="8233853" y="1477848"/>
                  <a:pt x="8000835" y="1507435"/>
                </a:cubicBezTo>
                <a:cubicBezTo>
                  <a:pt x="7767817" y="1537022"/>
                  <a:pt x="7709480" y="1492880"/>
                  <a:pt x="7588301" y="1507435"/>
                </a:cubicBezTo>
                <a:cubicBezTo>
                  <a:pt x="7467122" y="1521990"/>
                  <a:pt x="7543440" y="1501001"/>
                  <a:pt x="7512767" y="1507435"/>
                </a:cubicBezTo>
                <a:cubicBezTo>
                  <a:pt x="7482094" y="1513869"/>
                  <a:pt x="7217758" y="1461496"/>
                  <a:pt x="7100233" y="1507435"/>
                </a:cubicBezTo>
                <a:cubicBezTo>
                  <a:pt x="6982708" y="1553374"/>
                  <a:pt x="6807727" y="1451881"/>
                  <a:pt x="6519199" y="1507435"/>
                </a:cubicBezTo>
                <a:cubicBezTo>
                  <a:pt x="6230671" y="1562989"/>
                  <a:pt x="6309570" y="1498039"/>
                  <a:pt x="6106665" y="1507435"/>
                </a:cubicBezTo>
                <a:cubicBezTo>
                  <a:pt x="5903760" y="1516831"/>
                  <a:pt x="5681665" y="1442622"/>
                  <a:pt x="5525631" y="1507435"/>
                </a:cubicBezTo>
                <a:cubicBezTo>
                  <a:pt x="5369597" y="1572248"/>
                  <a:pt x="5286693" y="1487217"/>
                  <a:pt x="5113097" y="1507435"/>
                </a:cubicBezTo>
                <a:cubicBezTo>
                  <a:pt x="4939501" y="1527653"/>
                  <a:pt x="5061233" y="1503555"/>
                  <a:pt x="5037563" y="1507435"/>
                </a:cubicBezTo>
                <a:cubicBezTo>
                  <a:pt x="5013893" y="1511315"/>
                  <a:pt x="4415496" y="1419981"/>
                  <a:pt x="4119530" y="1507435"/>
                </a:cubicBezTo>
                <a:cubicBezTo>
                  <a:pt x="3823564" y="1594889"/>
                  <a:pt x="3402241" y="1480696"/>
                  <a:pt x="3201496" y="1507435"/>
                </a:cubicBezTo>
                <a:cubicBezTo>
                  <a:pt x="3000751" y="1534174"/>
                  <a:pt x="2790414" y="1447522"/>
                  <a:pt x="2451963" y="1507435"/>
                </a:cubicBezTo>
                <a:cubicBezTo>
                  <a:pt x="2113512" y="1567348"/>
                  <a:pt x="2410035" y="1499965"/>
                  <a:pt x="2376428" y="1507435"/>
                </a:cubicBezTo>
                <a:cubicBezTo>
                  <a:pt x="2342822" y="1514905"/>
                  <a:pt x="1882080" y="1431734"/>
                  <a:pt x="1626895" y="1507435"/>
                </a:cubicBezTo>
                <a:cubicBezTo>
                  <a:pt x="1371710" y="1583136"/>
                  <a:pt x="1571039" y="1501379"/>
                  <a:pt x="1551360" y="1507435"/>
                </a:cubicBezTo>
                <a:cubicBezTo>
                  <a:pt x="1531682" y="1513491"/>
                  <a:pt x="1416596" y="1493099"/>
                  <a:pt x="1307326" y="1507435"/>
                </a:cubicBezTo>
                <a:cubicBezTo>
                  <a:pt x="1198056" y="1521771"/>
                  <a:pt x="513550" y="1390707"/>
                  <a:pt x="0" y="1507435"/>
                </a:cubicBezTo>
                <a:cubicBezTo>
                  <a:pt x="-41528" y="1376676"/>
                  <a:pt x="29034" y="1173086"/>
                  <a:pt x="0" y="989882"/>
                </a:cubicBezTo>
                <a:cubicBezTo>
                  <a:pt x="-29034" y="806678"/>
                  <a:pt x="26934" y="592518"/>
                  <a:pt x="0" y="457255"/>
                </a:cubicBezTo>
                <a:cubicBezTo>
                  <a:pt x="-26934" y="321992"/>
                  <a:pt x="32896" y="112152"/>
                  <a:pt x="0" y="0"/>
                </a:cubicBezTo>
                <a:close/>
              </a:path>
              <a:path w="16849980" h="1507435" stroke="0" extrusionOk="0">
                <a:moveTo>
                  <a:pt x="0" y="0"/>
                </a:moveTo>
                <a:cubicBezTo>
                  <a:pt x="228367" y="-83997"/>
                  <a:pt x="573824" y="69248"/>
                  <a:pt x="749534" y="0"/>
                </a:cubicBezTo>
                <a:cubicBezTo>
                  <a:pt x="925244" y="-69248"/>
                  <a:pt x="908175" y="10348"/>
                  <a:pt x="993568" y="0"/>
                </a:cubicBezTo>
                <a:cubicBezTo>
                  <a:pt x="1078961" y="-10348"/>
                  <a:pt x="1323396" y="46003"/>
                  <a:pt x="1574602" y="0"/>
                </a:cubicBezTo>
                <a:cubicBezTo>
                  <a:pt x="1825808" y="-46003"/>
                  <a:pt x="1998837" y="71835"/>
                  <a:pt x="2324135" y="0"/>
                </a:cubicBezTo>
                <a:cubicBezTo>
                  <a:pt x="2649433" y="-71835"/>
                  <a:pt x="2384250" y="3597"/>
                  <a:pt x="2399670" y="0"/>
                </a:cubicBezTo>
                <a:cubicBezTo>
                  <a:pt x="2415090" y="-3597"/>
                  <a:pt x="3046929" y="33373"/>
                  <a:pt x="3317703" y="0"/>
                </a:cubicBezTo>
                <a:cubicBezTo>
                  <a:pt x="3588477" y="-33373"/>
                  <a:pt x="3615637" y="11690"/>
                  <a:pt x="3730237" y="0"/>
                </a:cubicBezTo>
                <a:cubicBezTo>
                  <a:pt x="3844837" y="-11690"/>
                  <a:pt x="4024442" y="11583"/>
                  <a:pt x="4142771" y="0"/>
                </a:cubicBezTo>
                <a:cubicBezTo>
                  <a:pt x="4261100" y="-11583"/>
                  <a:pt x="4586891" y="7011"/>
                  <a:pt x="4723805" y="0"/>
                </a:cubicBezTo>
                <a:cubicBezTo>
                  <a:pt x="4860719" y="-7011"/>
                  <a:pt x="5173553" y="18000"/>
                  <a:pt x="5304839" y="0"/>
                </a:cubicBezTo>
                <a:cubicBezTo>
                  <a:pt x="5436125" y="-18000"/>
                  <a:pt x="5753694" y="1686"/>
                  <a:pt x="5885872" y="0"/>
                </a:cubicBezTo>
                <a:cubicBezTo>
                  <a:pt x="6018050" y="-1686"/>
                  <a:pt x="6257307" y="61235"/>
                  <a:pt x="6466906" y="0"/>
                </a:cubicBezTo>
                <a:cubicBezTo>
                  <a:pt x="6676505" y="-61235"/>
                  <a:pt x="6526376" y="7170"/>
                  <a:pt x="6542441" y="0"/>
                </a:cubicBezTo>
                <a:cubicBezTo>
                  <a:pt x="6558507" y="-7170"/>
                  <a:pt x="6752167" y="26714"/>
                  <a:pt x="6954975" y="0"/>
                </a:cubicBezTo>
                <a:cubicBezTo>
                  <a:pt x="7157783" y="-26714"/>
                  <a:pt x="7673020" y="100607"/>
                  <a:pt x="7873008" y="0"/>
                </a:cubicBezTo>
                <a:cubicBezTo>
                  <a:pt x="8072996" y="-100607"/>
                  <a:pt x="7911124" y="5391"/>
                  <a:pt x="7948542" y="0"/>
                </a:cubicBezTo>
                <a:cubicBezTo>
                  <a:pt x="7985960" y="-5391"/>
                  <a:pt x="8284291" y="10854"/>
                  <a:pt x="8529576" y="0"/>
                </a:cubicBezTo>
                <a:cubicBezTo>
                  <a:pt x="8774861" y="-10854"/>
                  <a:pt x="8569379" y="3139"/>
                  <a:pt x="8605110" y="0"/>
                </a:cubicBezTo>
                <a:cubicBezTo>
                  <a:pt x="8640841" y="-3139"/>
                  <a:pt x="8656616" y="8530"/>
                  <a:pt x="8680645" y="0"/>
                </a:cubicBezTo>
                <a:cubicBezTo>
                  <a:pt x="8704675" y="-8530"/>
                  <a:pt x="9110676" y="21310"/>
                  <a:pt x="9261679" y="0"/>
                </a:cubicBezTo>
                <a:cubicBezTo>
                  <a:pt x="9412682" y="-21310"/>
                  <a:pt x="9582958" y="14356"/>
                  <a:pt x="9674213" y="0"/>
                </a:cubicBezTo>
                <a:cubicBezTo>
                  <a:pt x="9765468" y="-14356"/>
                  <a:pt x="10285762" y="1882"/>
                  <a:pt x="10592246" y="0"/>
                </a:cubicBezTo>
                <a:cubicBezTo>
                  <a:pt x="10898730" y="-1882"/>
                  <a:pt x="10809478" y="41649"/>
                  <a:pt x="11004780" y="0"/>
                </a:cubicBezTo>
                <a:cubicBezTo>
                  <a:pt x="11200082" y="-41649"/>
                  <a:pt x="11702814" y="55317"/>
                  <a:pt x="11922813" y="0"/>
                </a:cubicBezTo>
                <a:cubicBezTo>
                  <a:pt x="12142812" y="-55317"/>
                  <a:pt x="12170455" y="31109"/>
                  <a:pt x="12335347" y="0"/>
                </a:cubicBezTo>
                <a:cubicBezTo>
                  <a:pt x="12500239" y="-31109"/>
                  <a:pt x="13034576" y="49063"/>
                  <a:pt x="13253381" y="0"/>
                </a:cubicBezTo>
                <a:cubicBezTo>
                  <a:pt x="13472186" y="-49063"/>
                  <a:pt x="13706144" y="2734"/>
                  <a:pt x="14002914" y="0"/>
                </a:cubicBezTo>
                <a:cubicBezTo>
                  <a:pt x="14299684" y="-2734"/>
                  <a:pt x="14061817" y="7741"/>
                  <a:pt x="14078449" y="0"/>
                </a:cubicBezTo>
                <a:cubicBezTo>
                  <a:pt x="14095082" y="-7741"/>
                  <a:pt x="14375446" y="30879"/>
                  <a:pt x="14490983" y="0"/>
                </a:cubicBezTo>
                <a:cubicBezTo>
                  <a:pt x="14606520" y="-30879"/>
                  <a:pt x="14987764" y="84244"/>
                  <a:pt x="15240516" y="0"/>
                </a:cubicBezTo>
                <a:cubicBezTo>
                  <a:pt x="15493268" y="-84244"/>
                  <a:pt x="15933051" y="89584"/>
                  <a:pt x="16158550" y="0"/>
                </a:cubicBezTo>
                <a:cubicBezTo>
                  <a:pt x="16384049" y="-89584"/>
                  <a:pt x="16576048" y="33383"/>
                  <a:pt x="16849980" y="0"/>
                </a:cubicBezTo>
                <a:cubicBezTo>
                  <a:pt x="16851969" y="112741"/>
                  <a:pt x="16827586" y="253366"/>
                  <a:pt x="16849980" y="502478"/>
                </a:cubicBezTo>
                <a:cubicBezTo>
                  <a:pt x="16872374" y="751590"/>
                  <a:pt x="16822437" y="857785"/>
                  <a:pt x="16849980" y="1020031"/>
                </a:cubicBezTo>
                <a:cubicBezTo>
                  <a:pt x="16877523" y="1182277"/>
                  <a:pt x="16808286" y="1378103"/>
                  <a:pt x="16849980" y="1507435"/>
                </a:cubicBezTo>
                <a:cubicBezTo>
                  <a:pt x="16682328" y="1520141"/>
                  <a:pt x="16350318" y="1469077"/>
                  <a:pt x="16100446" y="1507435"/>
                </a:cubicBezTo>
                <a:cubicBezTo>
                  <a:pt x="15850574" y="1545793"/>
                  <a:pt x="15622444" y="1487474"/>
                  <a:pt x="15182413" y="1507435"/>
                </a:cubicBezTo>
                <a:cubicBezTo>
                  <a:pt x="14742382" y="1527396"/>
                  <a:pt x="14996986" y="1493208"/>
                  <a:pt x="14938379" y="1507435"/>
                </a:cubicBezTo>
                <a:cubicBezTo>
                  <a:pt x="14879772" y="1521662"/>
                  <a:pt x="14896916" y="1499208"/>
                  <a:pt x="14862844" y="1507435"/>
                </a:cubicBezTo>
                <a:cubicBezTo>
                  <a:pt x="14828773" y="1515662"/>
                  <a:pt x="14511642" y="1495743"/>
                  <a:pt x="14281811" y="1507435"/>
                </a:cubicBezTo>
                <a:cubicBezTo>
                  <a:pt x="14051980" y="1519127"/>
                  <a:pt x="14052021" y="1466923"/>
                  <a:pt x="13869277" y="1507435"/>
                </a:cubicBezTo>
                <a:cubicBezTo>
                  <a:pt x="13686533" y="1547947"/>
                  <a:pt x="13575331" y="1485303"/>
                  <a:pt x="13456743" y="1507435"/>
                </a:cubicBezTo>
                <a:cubicBezTo>
                  <a:pt x="13338155" y="1529567"/>
                  <a:pt x="13410260" y="1505828"/>
                  <a:pt x="13381208" y="1507435"/>
                </a:cubicBezTo>
                <a:cubicBezTo>
                  <a:pt x="13352157" y="1509042"/>
                  <a:pt x="13193910" y="1492024"/>
                  <a:pt x="13137174" y="1507435"/>
                </a:cubicBezTo>
                <a:cubicBezTo>
                  <a:pt x="13080438" y="1522846"/>
                  <a:pt x="12954449" y="1478545"/>
                  <a:pt x="12893140" y="1507435"/>
                </a:cubicBezTo>
                <a:cubicBezTo>
                  <a:pt x="12831831" y="1536325"/>
                  <a:pt x="12846485" y="1498566"/>
                  <a:pt x="12817605" y="1507435"/>
                </a:cubicBezTo>
                <a:cubicBezTo>
                  <a:pt x="12788726" y="1516304"/>
                  <a:pt x="12778768" y="1507256"/>
                  <a:pt x="12742071" y="1507435"/>
                </a:cubicBezTo>
                <a:cubicBezTo>
                  <a:pt x="12705374" y="1507614"/>
                  <a:pt x="12703268" y="1498840"/>
                  <a:pt x="12666537" y="1507435"/>
                </a:cubicBezTo>
                <a:cubicBezTo>
                  <a:pt x="12629806" y="1516030"/>
                  <a:pt x="12228058" y="1463085"/>
                  <a:pt x="11917003" y="1507435"/>
                </a:cubicBezTo>
                <a:cubicBezTo>
                  <a:pt x="11605948" y="1551785"/>
                  <a:pt x="11220160" y="1450208"/>
                  <a:pt x="10998970" y="1507435"/>
                </a:cubicBezTo>
                <a:cubicBezTo>
                  <a:pt x="10777780" y="1564662"/>
                  <a:pt x="10950096" y="1504781"/>
                  <a:pt x="10923435" y="1507435"/>
                </a:cubicBezTo>
                <a:cubicBezTo>
                  <a:pt x="10896774" y="1510089"/>
                  <a:pt x="10883156" y="1499140"/>
                  <a:pt x="10847901" y="1507435"/>
                </a:cubicBezTo>
                <a:cubicBezTo>
                  <a:pt x="10812646" y="1515730"/>
                  <a:pt x="10803715" y="1498577"/>
                  <a:pt x="10772367" y="1507435"/>
                </a:cubicBezTo>
                <a:cubicBezTo>
                  <a:pt x="10741019" y="1516293"/>
                  <a:pt x="10370253" y="1498905"/>
                  <a:pt x="10191333" y="1507435"/>
                </a:cubicBezTo>
                <a:cubicBezTo>
                  <a:pt x="10012413" y="1515965"/>
                  <a:pt x="9820253" y="1466167"/>
                  <a:pt x="9610299" y="1507435"/>
                </a:cubicBezTo>
                <a:cubicBezTo>
                  <a:pt x="9400345" y="1548703"/>
                  <a:pt x="9468140" y="1495690"/>
                  <a:pt x="9366265" y="1507435"/>
                </a:cubicBezTo>
                <a:cubicBezTo>
                  <a:pt x="9264390" y="1519180"/>
                  <a:pt x="9037899" y="1495524"/>
                  <a:pt x="8953731" y="1507435"/>
                </a:cubicBezTo>
                <a:cubicBezTo>
                  <a:pt x="8869563" y="1519346"/>
                  <a:pt x="8518892" y="1449426"/>
                  <a:pt x="8372697" y="1507435"/>
                </a:cubicBezTo>
                <a:cubicBezTo>
                  <a:pt x="8226502" y="1565444"/>
                  <a:pt x="8067003" y="1456764"/>
                  <a:pt x="7791663" y="1507435"/>
                </a:cubicBezTo>
                <a:cubicBezTo>
                  <a:pt x="7516323" y="1558106"/>
                  <a:pt x="7252653" y="1467835"/>
                  <a:pt x="6873630" y="1507435"/>
                </a:cubicBezTo>
                <a:cubicBezTo>
                  <a:pt x="6494607" y="1547035"/>
                  <a:pt x="6682932" y="1482908"/>
                  <a:pt x="6629596" y="1507435"/>
                </a:cubicBezTo>
                <a:cubicBezTo>
                  <a:pt x="6576260" y="1531962"/>
                  <a:pt x="6450598" y="1489480"/>
                  <a:pt x="6385561" y="1507435"/>
                </a:cubicBezTo>
                <a:cubicBezTo>
                  <a:pt x="6320525" y="1525390"/>
                  <a:pt x="5683999" y="1430748"/>
                  <a:pt x="5467528" y="1507435"/>
                </a:cubicBezTo>
                <a:cubicBezTo>
                  <a:pt x="5251057" y="1584122"/>
                  <a:pt x="5423632" y="1501172"/>
                  <a:pt x="5391994" y="1507435"/>
                </a:cubicBezTo>
                <a:cubicBezTo>
                  <a:pt x="5360356" y="1513698"/>
                  <a:pt x="5026299" y="1505547"/>
                  <a:pt x="4810960" y="1507435"/>
                </a:cubicBezTo>
                <a:cubicBezTo>
                  <a:pt x="4595621" y="1509323"/>
                  <a:pt x="4511036" y="1487494"/>
                  <a:pt x="4398426" y="1507435"/>
                </a:cubicBezTo>
                <a:cubicBezTo>
                  <a:pt x="4285816" y="1527376"/>
                  <a:pt x="4359937" y="1507308"/>
                  <a:pt x="4322891" y="1507435"/>
                </a:cubicBezTo>
                <a:cubicBezTo>
                  <a:pt x="4285845" y="1507562"/>
                  <a:pt x="3830090" y="1451346"/>
                  <a:pt x="3573358" y="1507435"/>
                </a:cubicBezTo>
                <a:cubicBezTo>
                  <a:pt x="3316626" y="1563524"/>
                  <a:pt x="3415438" y="1483675"/>
                  <a:pt x="3329324" y="1507435"/>
                </a:cubicBezTo>
                <a:cubicBezTo>
                  <a:pt x="3243210" y="1531195"/>
                  <a:pt x="3276257" y="1504268"/>
                  <a:pt x="3253789" y="1507435"/>
                </a:cubicBezTo>
                <a:cubicBezTo>
                  <a:pt x="3231322" y="1510602"/>
                  <a:pt x="3198539" y="1502349"/>
                  <a:pt x="3178255" y="1507435"/>
                </a:cubicBezTo>
                <a:cubicBezTo>
                  <a:pt x="3157971" y="1512521"/>
                  <a:pt x="3129213" y="1505154"/>
                  <a:pt x="3102720" y="1507435"/>
                </a:cubicBezTo>
                <a:cubicBezTo>
                  <a:pt x="3076227" y="1509716"/>
                  <a:pt x="3055359" y="1501010"/>
                  <a:pt x="3027186" y="1507435"/>
                </a:cubicBezTo>
                <a:cubicBezTo>
                  <a:pt x="2999013" y="1513860"/>
                  <a:pt x="2611130" y="1451586"/>
                  <a:pt x="2277652" y="1507435"/>
                </a:cubicBezTo>
                <a:cubicBezTo>
                  <a:pt x="1944174" y="1563284"/>
                  <a:pt x="1897543" y="1486207"/>
                  <a:pt x="1528119" y="1507435"/>
                </a:cubicBezTo>
                <a:cubicBezTo>
                  <a:pt x="1158695" y="1528663"/>
                  <a:pt x="1479305" y="1500799"/>
                  <a:pt x="1452584" y="1507435"/>
                </a:cubicBezTo>
                <a:cubicBezTo>
                  <a:pt x="1425864" y="1514071"/>
                  <a:pt x="1397974" y="1506029"/>
                  <a:pt x="1377050" y="1507435"/>
                </a:cubicBezTo>
                <a:cubicBezTo>
                  <a:pt x="1356126" y="1508841"/>
                  <a:pt x="1002881" y="1460142"/>
                  <a:pt x="796016" y="1507435"/>
                </a:cubicBezTo>
                <a:cubicBezTo>
                  <a:pt x="589151" y="1554728"/>
                  <a:pt x="273396" y="1466691"/>
                  <a:pt x="0" y="1507435"/>
                </a:cubicBezTo>
                <a:cubicBezTo>
                  <a:pt x="-843" y="1377997"/>
                  <a:pt x="28527" y="1209366"/>
                  <a:pt x="0" y="1020031"/>
                </a:cubicBezTo>
                <a:cubicBezTo>
                  <a:pt x="-28527" y="830696"/>
                  <a:pt x="17057" y="689152"/>
                  <a:pt x="0" y="562776"/>
                </a:cubicBezTo>
                <a:cubicBezTo>
                  <a:pt x="-17057" y="436400"/>
                  <a:pt x="1198" y="121705"/>
                  <a:pt x="0" y="0"/>
                </a:cubicBezTo>
                <a:close/>
              </a:path>
            </a:pathLst>
          </a:custGeom>
          <a:solidFill>
            <a:srgbClr val="F3EDE0"/>
          </a:solidFill>
          <a:ln w="92075" cap="flat" cmpd="sng" algn="ctr">
            <a:solidFill>
              <a:srgbClr val="F3EDE0"/>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defRPr/>
            </a:pPr>
            <a:r>
              <a:rPr lang="en-US" sz="2800" b="1" dirty="0">
                <a:solidFill>
                  <a:srgbClr val="000000"/>
                </a:solidFill>
                <a:latin typeface="Tenorite" panose="00000500000000000000" pitchFamily="2" charset="0"/>
              </a:rPr>
              <a:t>We want to protect ourselves and those we care about from toxic exposure, such as smoke and soot in dust after a fire, especially if we are at higher risk. Some people may face greater health risks, higher exposures, or fewer ways to protect themselves after a fire.</a:t>
            </a:r>
          </a:p>
        </p:txBody>
      </p:sp>
      <p:sp>
        <p:nvSpPr>
          <p:cNvPr id="14" name="Slide Number Placeholder 3">
            <a:extLst>
              <a:ext uri="{FF2B5EF4-FFF2-40B4-BE49-F238E27FC236}">
                <a16:creationId xmlns:a16="http://schemas.microsoft.com/office/drawing/2014/main" id="{F7B83EB4-467B-C6BC-0905-C5D7F1AF7131}"/>
              </a:ext>
            </a:extLst>
          </p:cNvPr>
          <p:cNvSpPr>
            <a:spLocks noGrp="1"/>
          </p:cNvSpPr>
          <p:nvPr>
            <p:ph type="sldNum" sz="quarter" idx="12"/>
          </p:nvPr>
        </p:nvSpPr>
        <p:spPr/>
        <p:txBody>
          <a:bodyPr/>
          <a:lstStyle/>
          <a:p>
            <a:fld id="{6D22F896-40B5-4ADD-8801-0D06FADFA095}" type="slidenum">
              <a:rPr lang="en-US" sz="1050" smtClean="0"/>
              <a:t>11</a:t>
            </a:fld>
            <a:endParaRPr lang="en-US" sz="1050" dirty="0"/>
          </a:p>
        </p:txBody>
      </p:sp>
      <p:sp>
        <p:nvSpPr>
          <p:cNvPr id="10" name="Rectangle 9">
            <a:extLst>
              <a:ext uri="{FF2B5EF4-FFF2-40B4-BE49-F238E27FC236}">
                <a16:creationId xmlns:a16="http://schemas.microsoft.com/office/drawing/2014/main" id="{0B1B8AF5-12A4-798F-C157-5FFE9D400EA1}"/>
              </a:ext>
            </a:extLst>
          </p:cNvPr>
          <p:cNvSpPr/>
          <p:nvPr/>
        </p:nvSpPr>
        <p:spPr>
          <a:xfrm rot="21332067">
            <a:off x="482119" y="7998379"/>
            <a:ext cx="1929481" cy="314073"/>
          </a:xfrm>
          <a:custGeom>
            <a:avLst/>
            <a:gdLst>
              <a:gd name="csX0" fmla="*/ 0 w 1929481"/>
              <a:gd name="csY0" fmla="*/ 0 h 314073"/>
              <a:gd name="csX1" fmla="*/ 482370 w 1929481"/>
              <a:gd name="csY1" fmla="*/ 0 h 314073"/>
              <a:gd name="csX2" fmla="*/ 926151 w 1929481"/>
              <a:gd name="csY2" fmla="*/ 0 h 314073"/>
              <a:gd name="csX3" fmla="*/ 1447111 w 1929481"/>
              <a:gd name="csY3" fmla="*/ 0 h 314073"/>
              <a:gd name="csX4" fmla="*/ 1929481 w 1929481"/>
              <a:gd name="csY4" fmla="*/ 0 h 314073"/>
              <a:gd name="csX5" fmla="*/ 1929481 w 1929481"/>
              <a:gd name="csY5" fmla="*/ 314073 h 314073"/>
              <a:gd name="csX6" fmla="*/ 1504995 w 1929481"/>
              <a:gd name="csY6" fmla="*/ 314073 h 314073"/>
              <a:gd name="csX7" fmla="*/ 1041920 w 1929481"/>
              <a:gd name="csY7" fmla="*/ 314073 h 314073"/>
              <a:gd name="csX8" fmla="*/ 540255 w 1929481"/>
              <a:gd name="csY8" fmla="*/ 314073 h 314073"/>
              <a:gd name="csX9" fmla="*/ 0 w 1929481"/>
              <a:gd name="csY9" fmla="*/ 314073 h 314073"/>
              <a:gd name="csX10" fmla="*/ 0 w 1929481"/>
              <a:gd name="csY10" fmla="*/ 0 h 3140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929481" h="314073" fill="none" extrusionOk="0">
                <a:moveTo>
                  <a:pt x="0" y="0"/>
                </a:moveTo>
                <a:cubicBezTo>
                  <a:pt x="215596" y="-30271"/>
                  <a:pt x="291872" y="38527"/>
                  <a:pt x="482370" y="0"/>
                </a:cubicBezTo>
                <a:cubicBezTo>
                  <a:pt x="672868" y="-38527"/>
                  <a:pt x="747589" y="34101"/>
                  <a:pt x="926151" y="0"/>
                </a:cubicBezTo>
                <a:cubicBezTo>
                  <a:pt x="1104713" y="-34101"/>
                  <a:pt x="1232329" y="54996"/>
                  <a:pt x="1447111" y="0"/>
                </a:cubicBezTo>
                <a:cubicBezTo>
                  <a:pt x="1661893" y="-54996"/>
                  <a:pt x="1809097" y="9466"/>
                  <a:pt x="1929481" y="0"/>
                </a:cubicBezTo>
                <a:cubicBezTo>
                  <a:pt x="1957803" y="124685"/>
                  <a:pt x="1898466" y="168061"/>
                  <a:pt x="1929481" y="314073"/>
                </a:cubicBezTo>
                <a:cubicBezTo>
                  <a:pt x="1731638" y="364060"/>
                  <a:pt x="1591051" y="268929"/>
                  <a:pt x="1504995" y="314073"/>
                </a:cubicBezTo>
                <a:cubicBezTo>
                  <a:pt x="1418939" y="359217"/>
                  <a:pt x="1178317" y="281329"/>
                  <a:pt x="1041920" y="314073"/>
                </a:cubicBezTo>
                <a:cubicBezTo>
                  <a:pt x="905523" y="346817"/>
                  <a:pt x="654656" y="272031"/>
                  <a:pt x="540255" y="314073"/>
                </a:cubicBezTo>
                <a:cubicBezTo>
                  <a:pt x="425854" y="356115"/>
                  <a:pt x="167772" y="276556"/>
                  <a:pt x="0" y="314073"/>
                </a:cubicBezTo>
                <a:cubicBezTo>
                  <a:pt x="-13818" y="174967"/>
                  <a:pt x="2009" y="80482"/>
                  <a:pt x="0" y="0"/>
                </a:cubicBezTo>
                <a:close/>
              </a:path>
              <a:path w="1929481" h="314073" stroke="0" extrusionOk="0">
                <a:moveTo>
                  <a:pt x="0" y="0"/>
                </a:moveTo>
                <a:cubicBezTo>
                  <a:pt x="147391" y="-23353"/>
                  <a:pt x="360656" y="43122"/>
                  <a:pt x="520960" y="0"/>
                </a:cubicBezTo>
                <a:cubicBezTo>
                  <a:pt x="681264" y="-43122"/>
                  <a:pt x="908912" y="49952"/>
                  <a:pt x="1022625" y="0"/>
                </a:cubicBezTo>
                <a:cubicBezTo>
                  <a:pt x="1136338" y="-49952"/>
                  <a:pt x="1305943" y="43757"/>
                  <a:pt x="1504995" y="0"/>
                </a:cubicBezTo>
                <a:cubicBezTo>
                  <a:pt x="1704047" y="-43757"/>
                  <a:pt x="1818456" y="43554"/>
                  <a:pt x="1929481" y="0"/>
                </a:cubicBezTo>
                <a:cubicBezTo>
                  <a:pt x="1967091" y="70864"/>
                  <a:pt x="1920924" y="163055"/>
                  <a:pt x="1929481" y="314073"/>
                </a:cubicBezTo>
                <a:cubicBezTo>
                  <a:pt x="1805404" y="341945"/>
                  <a:pt x="1557068" y="258697"/>
                  <a:pt x="1427816" y="314073"/>
                </a:cubicBezTo>
                <a:cubicBezTo>
                  <a:pt x="1298564" y="369449"/>
                  <a:pt x="1054055" y="293113"/>
                  <a:pt x="945446" y="314073"/>
                </a:cubicBezTo>
                <a:cubicBezTo>
                  <a:pt x="836837" y="335033"/>
                  <a:pt x="591330" y="304373"/>
                  <a:pt x="482370" y="314073"/>
                </a:cubicBezTo>
                <a:cubicBezTo>
                  <a:pt x="373410" y="323773"/>
                  <a:pt x="189183" y="297088"/>
                  <a:pt x="0" y="314073"/>
                </a:cubicBezTo>
                <a:cubicBezTo>
                  <a:pt x="-27918" y="192882"/>
                  <a:pt x="9209" y="70562"/>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457252">
              <a:defRPr/>
            </a:pPr>
            <a:r>
              <a:rPr lang="en-US" sz="2800" b="1" dirty="0">
                <a:solidFill>
                  <a:srgbClr val="000000"/>
                </a:solidFill>
                <a:latin typeface="Tenorite" panose="00000500000000000000" pitchFamily="2" charset="0"/>
              </a:rPr>
              <a:t>Key point! </a:t>
            </a:r>
          </a:p>
        </p:txBody>
      </p:sp>
      <p:pic>
        <p:nvPicPr>
          <p:cNvPr id="2" name="Picture 1">
            <a:extLst>
              <a:ext uri="{FF2B5EF4-FFF2-40B4-BE49-F238E27FC236}">
                <a16:creationId xmlns:a16="http://schemas.microsoft.com/office/drawing/2014/main" id="{DC3C0286-F29F-2EE4-7E7E-D9E1CB68D414}"/>
              </a:ext>
              <a:ext uri="{C183D7F6-B498-43B3-948B-1728B52AA6E4}">
                <adec:decorative xmlns:adec="http://schemas.microsoft.com/office/drawing/2017/decorative" val="1"/>
              </a:ext>
            </a:extLst>
          </p:cNvPr>
          <p:cNvPicPr>
            <a:picLocks noChangeAspect="1"/>
          </p:cNvPicPr>
          <p:nvPr/>
        </p:nvPicPr>
        <p:blipFill>
          <a:blip r:embed="rId6">
            <a:duotone>
              <a:schemeClr val="accent1">
                <a:shade val="45000"/>
                <a:satMod val="135000"/>
              </a:schemeClr>
              <a:prstClr val="white"/>
            </a:duotone>
          </a:blip>
          <a:stretch>
            <a:fillRect/>
          </a:stretch>
        </p:blipFill>
        <p:spPr>
          <a:xfrm rot="10800000" flipV="1">
            <a:off x="2254810" y="7645484"/>
            <a:ext cx="800479" cy="862374"/>
          </a:xfrm>
          <a:prstGeom prst="rect">
            <a:avLst/>
          </a:prstGeom>
        </p:spPr>
      </p:pic>
    </p:spTree>
    <p:extLst>
      <p:ext uri="{BB962C8B-B14F-4D97-AF65-F5344CB8AC3E}">
        <p14:creationId xmlns:p14="http://schemas.microsoft.com/office/powerpoint/2010/main" val="1800748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6E277-A23F-7A03-A30E-728F753F8203}"/>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63F87315-1CDF-751E-495B-32D413DCAA50}"/>
              </a:ext>
            </a:extLst>
          </p:cNvPr>
          <p:cNvSpPr txBox="1">
            <a:spLocks noGrp="1"/>
          </p:cNvSpPr>
          <p:nvPr>
            <p:ph type="title" idx="4294967295"/>
          </p:nvPr>
        </p:nvSpPr>
        <p:spPr>
          <a:xfrm>
            <a:off x="558800" y="478252"/>
            <a:ext cx="168402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Health Impacts of Wildfires that Reach Urban Areas</a:t>
            </a:r>
          </a:p>
        </p:txBody>
      </p:sp>
      <p:sp>
        <p:nvSpPr>
          <p:cNvPr id="5" name="TextBox 4">
            <a:extLst>
              <a:ext uri="{FF2B5EF4-FFF2-40B4-BE49-F238E27FC236}">
                <a16:creationId xmlns:a16="http://schemas.microsoft.com/office/drawing/2014/main" id="{41767FCE-8318-C990-38A5-7598EE93A751}"/>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F94AE9EF-C31F-8591-955B-0AA97BA232B0}"/>
              </a:ext>
              <a:ext uri="{C183D7F6-B498-43B3-948B-1728B52AA6E4}">
                <adec:decorative xmlns:adec="http://schemas.microsoft.com/office/drawing/2017/decorative" val="1"/>
              </a:ext>
            </a:extLst>
          </p:cNvPr>
          <p:cNvSpPr/>
          <p:nvPr/>
        </p:nvSpPr>
        <p:spPr>
          <a:xfrm>
            <a:off x="338138" y="2522029"/>
            <a:ext cx="103552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F7C3990E-2F8E-0370-13A3-46910870EDA2}"/>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12</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DD43359A-E93B-EDE9-5084-773B8FDE68CF}"/>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12</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DF707C1F-7FF8-4DE2-E498-50D043EA26A6}"/>
              </a:ext>
            </a:extLst>
          </p:cNvPr>
          <p:cNvSpPr txBox="1"/>
          <p:nvPr/>
        </p:nvSpPr>
        <p:spPr>
          <a:xfrm>
            <a:off x="558800" y="2489130"/>
            <a:ext cx="16383000" cy="7009611"/>
          </a:xfrm>
          <a:prstGeom prst="rect">
            <a:avLst/>
          </a:prstGeom>
          <a:noFill/>
        </p:spPr>
        <p:txBody>
          <a:bodyPr wrap="square" numCol="1">
            <a:spAutoFit/>
          </a:bodyPr>
          <a:lstStyle/>
          <a:p>
            <a:pPr lvl="0">
              <a:buClr>
                <a:srgbClr val="F79646">
                  <a:lumMod val="50000"/>
                </a:srgbClr>
              </a:buClr>
            </a:pPr>
            <a:r>
              <a:rPr lang="en-US" sz="3600" b="1" dirty="0">
                <a:solidFill>
                  <a:schemeClr val="tx2">
                    <a:lumMod val="75000"/>
                  </a:schemeClr>
                </a:solidFill>
                <a:latin typeface="Tenorite" panose="00000500000000000000" pitchFamily="2" charset="0"/>
              </a:rPr>
              <a:t>1. How does smoke from large fires harm health?</a:t>
            </a:r>
          </a:p>
          <a:p>
            <a:pPr marL="344528" indent="-344528">
              <a:buClr>
                <a:srgbClr val="F79646">
                  <a:lumMod val="50000"/>
                </a:srgbClr>
              </a:buClr>
              <a:buFont typeface="Arial" panose="020B0604020202020204" pitchFamily="34" charset="0"/>
              <a:buChar char="•"/>
            </a:pPr>
            <a:r>
              <a:rPr lang="en-US" sz="3600" b="1" dirty="0">
                <a:latin typeface="Tenorite" panose="00000500000000000000" pitchFamily="2" charset="0"/>
              </a:rPr>
              <a:t>Wildfire smoke can cause health issues</a:t>
            </a:r>
            <a:r>
              <a:rPr lang="en-US" sz="3600" dirty="0">
                <a:latin typeface="Tenorite" panose="00000500000000000000" pitchFamily="2" charset="0"/>
              </a:rPr>
              <a:t>:   </a:t>
            </a:r>
          </a:p>
          <a:p>
            <a:pPr marL="801780" lvl="1" indent="-344528">
              <a:buClr>
                <a:srgbClr val="F79646">
                  <a:lumMod val="50000"/>
                </a:srgbClr>
              </a:buClr>
              <a:buFont typeface="Arial" panose="020B0604020202020204" pitchFamily="34" charset="0"/>
              <a:buChar char="•"/>
            </a:pPr>
            <a:r>
              <a:rPr lang="en-US" sz="3600" dirty="0">
                <a:latin typeface="Tenorite" panose="00000500000000000000" pitchFamily="2" charset="0"/>
              </a:rPr>
              <a:t>Irritation in your eyes, nose, and throat   </a:t>
            </a:r>
          </a:p>
          <a:p>
            <a:pPr marL="801780" lvl="1" indent="-344528">
              <a:buClr>
                <a:srgbClr val="F79646">
                  <a:lumMod val="50000"/>
                </a:srgbClr>
              </a:buClr>
              <a:buFont typeface="Arial" panose="020B0604020202020204" pitchFamily="34" charset="0"/>
              <a:buChar char="•"/>
            </a:pPr>
            <a:r>
              <a:rPr lang="en-US" sz="3600" dirty="0">
                <a:latin typeface="Tenorite" panose="00000500000000000000" pitchFamily="2" charset="0"/>
              </a:rPr>
              <a:t>Coughing and trouble breathing   </a:t>
            </a:r>
          </a:p>
          <a:p>
            <a:pPr marL="801780" lvl="1" indent="-344528">
              <a:buClr>
                <a:srgbClr val="F79646">
                  <a:lumMod val="50000"/>
                </a:srgbClr>
              </a:buClr>
              <a:buFont typeface="Arial" panose="020B0604020202020204" pitchFamily="34" charset="0"/>
              <a:buChar char="•"/>
            </a:pPr>
            <a:r>
              <a:rPr lang="en-US" sz="3600" dirty="0">
                <a:latin typeface="Tenorite" panose="00000500000000000000" pitchFamily="2" charset="0"/>
              </a:rPr>
              <a:t>Harm to your lungs, heart, brain, and mental health   </a:t>
            </a:r>
          </a:p>
          <a:p>
            <a:pPr marL="801780" lvl="1" indent="-344528">
              <a:buClr>
                <a:srgbClr val="F79646">
                  <a:lumMod val="50000"/>
                </a:srgbClr>
              </a:buClr>
              <a:buFont typeface="Arial" panose="020B0604020202020204" pitchFamily="34" charset="0"/>
              <a:buChar char="•"/>
            </a:pPr>
            <a:r>
              <a:rPr lang="en-US" sz="3600" dirty="0">
                <a:latin typeface="Tenorite" panose="00000500000000000000" pitchFamily="2" charset="0"/>
              </a:rPr>
              <a:t>Note: These health risks worsen during hot weather. </a:t>
            </a:r>
          </a:p>
          <a:p>
            <a:pPr marL="344528" indent="-344528">
              <a:spcAft>
                <a:spcPts val="300"/>
              </a:spcAft>
              <a:buClr>
                <a:srgbClr val="F79646">
                  <a:lumMod val="50000"/>
                </a:srgbClr>
              </a:buClr>
              <a:buFont typeface="Arial" panose="020B0604020202020204" pitchFamily="34" charset="0"/>
              <a:buChar char="•"/>
            </a:pPr>
            <a:r>
              <a:rPr lang="en-US" sz="3600" b="1" dirty="0">
                <a:latin typeface="Tenorite" panose="00000500000000000000" pitchFamily="2" charset="0"/>
              </a:rPr>
              <a:t>When wildfires reach urban areas and burn homes, cars, and chemicals, the smoke becomes much more toxic</a:t>
            </a:r>
            <a:r>
              <a:rPr lang="en-US" sz="3600" dirty="0">
                <a:latin typeface="Tenorite" panose="00000500000000000000" pitchFamily="2" charset="0"/>
              </a:rPr>
              <a:t> than smoke from burning forests alone.</a:t>
            </a:r>
          </a:p>
          <a:p>
            <a:pPr marL="344528" indent="-344528">
              <a:spcAft>
                <a:spcPts val="300"/>
              </a:spcAft>
              <a:buClr>
                <a:srgbClr val="F79646">
                  <a:lumMod val="50000"/>
                </a:srgbClr>
              </a:buClr>
              <a:buFont typeface="Arial" panose="020B0604020202020204" pitchFamily="34" charset="0"/>
              <a:buChar char="•"/>
            </a:pPr>
            <a:r>
              <a:rPr lang="en-US" sz="3600" b="1" dirty="0">
                <a:latin typeface="Tenorite" panose="00000500000000000000" pitchFamily="2" charset="0"/>
              </a:rPr>
              <a:t>Even if you're far from the flames, smoke can travel long distances and make the air unsafe to breathe.</a:t>
            </a:r>
          </a:p>
          <a:p>
            <a:pPr marL="344528" indent="-344528">
              <a:spcAft>
                <a:spcPts val="300"/>
              </a:spcAft>
              <a:buClr>
                <a:srgbClr val="F79646">
                  <a:lumMod val="50000"/>
                </a:srgbClr>
              </a:buClr>
              <a:buFont typeface="Arial" panose="020B0604020202020204" pitchFamily="34" charset="0"/>
              <a:buChar char="•"/>
            </a:pPr>
            <a:r>
              <a:rPr lang="en-US" sz="3600" b="1" dirty="0">
                <a:latin typeface="Tenorite" panose="00000500000000000000" pitchFamily="2" charset="0"/>
              </a:rPr>
              <a:t>Smoke is the biggest health risk for most people. </a:t>
            </a:r>
            <a:r>
              <a:rPr lang="en-US" sz="3600" dirty="0">
                <a:latin typeface="Tenorite" panose="00000500000000000000" pitchFamily="2" charset="0"/>
              </a:rPr>
              <a:t>Touching toxic ash, soot, dust, or contaminated water after the fires can also harm your health.</a:t>
            </a:r>
            <a:endParaRPr lang="en-US" sz="3600" dirty="0">
              <a:solidFill>
                <a:schemeClr val="accent6">
                  <a:lumMod val="50000"/>
                </a:schemeClr>
              </a:solidFill>
              <a:highlight>
                <a:srgbClr val="FFFF00"/>
              </a:highlight>
              <a:latin typeface="Tenorite" panose="00000500000000000000" pitchFamily="2" charset="0"/>
            </a:endParaRPr>
          </a:p>
        </p:txBody>
      </p:sp>
      <p:pic>
        <p:nvPicPr>
          <p:cNvPr id="6" name="Picture 5">
            <a:extLst>
              <a:ext uri="{FF2B5EF4-FFF2-40B4-BE49-F238E27FC236}">
                <a16:creationId xmlns:a16="http://schemas.microsoft.com/office/drawing/2014/main" id="{7D75B21D-3880-46F2-E709-DD501A5424C0}"/>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19683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2CC37-42D8-A56F-2FA9-404D04FC4AF8}"/>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F70739FC-B5E9-78CC-A753-D4FE073560C0}"/>
              </a:ext>
            </a:extLst>
          </p:cNvPr>
          <p:cNvSpPr txBox="1">
            <a:spLocks noGrp="1"/>
          </p:cNvSpPr>
          <p:nvPr>
            <p:ph type="title" idx="4294967295"/>
          </p:nvPr>
        </p:nvSpPr>
        <p:spPr>
          <a:xfrm>
            <a:off x="558800" y="478252"/>
            <a:ext cx="168402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Health Impacts of Wildfires that Reach Urban Areas</a:t>
            </a:r>
          </a:p>
        </p:txBody>
      </p:sp>
      <p:sp>
        <p:nvSpPr>
          <p:cNvPr id="5" name="TextBox 4">
            <a:extLst>
              <a:ext uri="{FF2B5EF4-FFF2-40B4-BE49-F238E27FC236}">
                <a16:creationId xmlns:a16="http://schemas.microsoft.com/office/drawing/2014/main" id="{41DF75CE-F022-5679-539E-A4C5C76B02A7}"/>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05F55AAB-763E-8F11-F140-FB04A931CD66}"/>
              </a:ext>
              <a:ext uri="{C183D7F6-B498-43B3-948B-1728B52AA6E4}">
                <adec:decorative xmlns:adec="http://schemas.microsoft.com/office/drawing/2017/decorative" val="1"/>
              </a:ext>
            </a:extLst>
          </p:cNvPr>
          <p:cNvSpPr/>
          <p:nvPr/>
        </p:nvSpPr>
        <p:spPr>
          <a:xfrm>
            <a:off x="338138" y="2522029"/>
            <a:ext cx="103552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049EA815-5260-E643-57A2-45718E4594F7}"/>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13</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B24C08CE-1491-468F-8443-C092A1B55709}"/>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13</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09989379-A74B-A1ED-FFB6-3385C1A9AA05}"/>
              </a:ext>
            </a:extLst>
          </p:cNvPr>
          <p:cNvSpPr txBox="1"/>
          <p:nvPr/>
        </p:nvSpPr>
        <p:spPr>
          <a:xfrm>
            <a:off x="558800" y="2489130"/>
            <a:ext cx="16383000" cy="2862322"/>
          </a:xfrm>
          <a:prstGeom prst="rect">
            <a:avLst/>
          </a:prstGeom>
          <a:noFill/>
        </p:spPr>
        <p:txBody>
          <a:bodyPr wrap="square" numCol="1">
            <a:spAutoFit/>
          </a:bodyPr>
          <a:lstStyle/>
          <a:p>
            <a:pPr>
              <a:buClr>
                <a:srgbClr val="F79646">
                  <a:lumMod val="50000"/>
                </a:srgbClr>
              </a:buClr>
            </a:pPr>
            <a:r>
              <a:rPr lang="en-US" sz="3600" b="1" dirty="0">
                <a:solidFill>
                  <a:schemeClr val="tx2">
                    <a:lumMod val="75000"/>
                  </a:schemeClr>
                </a:solidFill>
                <a:latin typeface="Tenorite" panose="00000500000000000000" pitchFamily="2" charset="0"/>
              </a:rPr>
              <a:t>2. Who is at risk of health impacts from smoke?</a:t>
            </a:r>
            <a:endParaRPr lang="en-US" sz="3600" dirty="0">
              <a:solidFill>
                <a:schemeClr val="tx2">
                  <a:lumMod val="75000"/>
                </a:schemeClr>
              </a:solidFill>
              <a:latin typeface="Tenorite" panose="00000500000000000000" pitchFamily="2" charset="0"/>
            </a:endParaRPr>
          </a:p>
          <a:p>
            <a:pPr marL="344528" indent="-344528">
              <a:buClr>
                <a:srgbClr val="F79646">
                  <a:lumMod val="50000"/>
                </a:srgbClr>
              </a:buClr>
              <a:buFont typeface="Arial" panose="020B0604020202020204" pitchFamily="34" charset="0"/>
              <a:buChar char="•"/>
            </a:pPr>
            <a:r>
              <a:rPr lang="en-US" sz="3600" b="1" dirty="0">
                <a:solidFill>
                  <a:prstClr val="black"/>
                </a:solidFill>
                <a:latin typeface="Tenorite" panose="00000500000000000000" pitchFamily="2" charset="0"/>
              </a:rPr>
              <a:t>Certain groups are more sensitive to health problems from smoke. </a:t>
            </a:r>
            <a:r>
              <a:rPr lang="en-US" sz="3600" dirty="0">
                <a:solidFill>
                  <a:prstClr val="black"/>
                </a:solidFill>
                <a:latin typeface="Tenorite" panose="00000500000000000000" pitchFamily="2" charset="0"/>
              </a:rPr>
              <a:t>These include infants and youth, pregnant people, people with disabilities or chronic health conditions, older adults, those at higher risk of exposure (like outdoor workers), populations with limited resources, and racial and ethnic minorities. </a:t>
            </a:r>
          </a:p>
        </p:txBody>
      </p:sp>
      <p:pic>
        <p:nvPicPr>
          <p:cNvPr id="6" name="Picture 5">
            <a:extLst>
              <a:ext uri="{FF2B5EF4-FFF2-40B4-BE49-F238E27FC236}">
                <a16:creationId xmlns:a16="http://schemas.microsoft.com/office/drawing/2014/main" id="{EFC25B5A-6916-C1D6-FE5E-BEB291774CCA}"/>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246186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9FD79-CF03-6829-9C76-A746859F60C9}"/>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3E096946-2357-1EB7-78F2-E9B1305FD4C4}"/>
              </a:ext>
            </a:extLst>
          </p:cNvPr>
          <p:cNvSpPr txBox="1">
            <a:spLocks noGrp="1"/>
          </p:cNvSpPr>
          <p:nvPr>
            <p:ph type="title" idx="4294967295"/>
          </p:nvPr>
        </p:nvSpPr>
        <p:spPr>
          <a:xfrm>
            <a:off x="558800" y="478252"/>
            <a:ext cx="168402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Health Impacts of Wildfires that Reach Urban Areas</a:t>
            </a:r>
          </a:p>
        </p:txBody>
      </p:sp>
      <p:sp>
        <p:nvSpPr>
          <p:cNvPr id="5" name="TextBox 4">
            <a:extLst>
              <a:ext uri="{FF2B5EF4-FFF2-40B4-BE49-F238E27FC236}">
                <a16:creationId xmlns:a16="http://schemas.microsoft.com/office/drawing/2014/main" id="{D2D61230-A7A6-9F82-939E-45BEE08CA197}"/>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FCCBD960-F798-76AA-0ADA-E40E346E560B}"/>
              </a:ext>
              <a:ext uri="{C183D7F6-B498-43B3-948B-1728B52AA6E4}">
                <adec:decorative xmlns:adec="http://schemas.microsoft.com/office/drawing/2017/decorative" val="1"/>
              </a:ext>
            </a:extLst>
          </p:cNvPr>
          <p:cNvSpPr/>
          <p:nvPr/>
        </p:nvSpPr>
        <p:spPr>
          <a:xfrm>
            <a:off x="338138" y="2522029"/>
            <a:ext cx="103552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7D855B44-49C1-49FF-D7DB-F73CD0F2EE24}"/>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14</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786B2613-A9FA-70D7-77AE-FE9820F7C136}"/>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14</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6A4D0953-888F-7C26-A1C8-1F31702C6E3F}"/>
              </a:ext>
            </a:extLst>
          </p:cNvPr>
          <p:cNvSpPr txBox="1"/>
          <p:nvPr/>
        </p:nvSpPr>
        <p:spPr>
          <a:xfrm>
            <a:off x="558800" y="2489130"/>
            <a:ext cx="16383000" cy="4524315"/>
          </a:xfrm>
          <a:prstGeom prst="rect">
            <a:avLst/>
          </a:prstGeom>
          <a:noFill/>
        </p:spPr>
        <p:txBody>
          <a:bodyPr wrap="square" numCol="1">
            <a:spAutoFit/>
          </a:bodyPr>
          <a:lstStyle/>
          <a:p>
            <a:pPr>
              <a:buClr>
                <a:srgbClr val="F79646">
                  <a:lumMod val="50000"/>
                </a:srgbClr>
              </a:buClr>
            </a:pPr>
            <a:r>
              <a:rPr lang="en-US" sz="3600" b="1" dirty="0">
                <a:solidFill>
                  <a:schemeClr val="tx2">
                    <a:lumMod val="75000"/>
                  </a:schemeClr>
                </a:solidFill>
                <a:latin typeface="Tenorite" panose="00000500000000000000" pitchFamily="2" charset="0"/>
              </a:rPr>
              <a:t>3. What can I do to protect myself and others?</a:t>
            </a:r>
            <a:endParaRPr lang="en-US" sz="3600" dirty="0">
              <a:solidFill>
                <a:schemeClr val="tx2">
                  <a:lumMod val="75000"/>
                </a:schemeClr>
              </a:solidFill>
              <a:latin typeface="Tenorite" panose="00000500000000000000" pitchFamily="2" charset="0"/>
            </a:endParaRPr>
          </a:p>
          <a:p>
            <a:pPr marL="344528" indent="-344528">
              <a:buClr>
                <a:srgbClr val="F79646">
                  <a:lumMod val="50000"/>
                </a:srgbClr>
              </a:buClr>
              <a:buFont typeface="Arial" panose="020B0604020202020204" pitchFamily="34" charset="0"/>
              <a:buChar char="•"/>
            </a:pPr>
            <a:r>
              <a:rPr lang="en-US" sz="3600" b="1" dirty="0">
                <a:solidFill>
                  <a:prstClr val="black"/>
                </a:solidFill>
                <a:latin typeface="Tenorite" panose="00000500000000000000" pitchFamily="2" charset="0"/>
              </a:rPr>
              <a:t>Leaving the area temporarily is the best way to protect yourself from smoke</a:t>
            </a:r>
            <a:r>
              <a:rPr lang="en-US" sz="3600" dirty="0">
                <a:solidFill>
                  <a:prstClr val="black"/>
                </a:solidFill>
                <a:latin typeface="Tenorite" panose="00000500000000000000" pitchFamily="2" charset="0"/>
              </a:rPr>
              <a:t>. If traveling isn’t an option, stay inside, keep all doors and windows shut, reduce indoor sources of air pollution, and use air purifiers. Stay informed on evacuation notices. If you need to go outside, wear a tight-fitting mask and ideally a respirator (an N95 or P100). It is best to have professionals conduct post-fire cleaning, but if you must, use appropriate personal protective equipment (PPE) when cleaning up ash or moving debris after the fire. </a:t>
            </a:r>
            <a:endParaRPr lang="en-US" sz="3600" dirty="0">
              <a:solidFill>
                <a:schemeClr val="accent6">
                  <a:lumMod val="50000"/>
                </a:schemeClr>
              </a:solidFill>
              <a:highlight>
                <a:srgbClr val="FFFF00"/>
              </a:highlight>
              <a:latin typeface="Tenorite" panose="00000500000000000000" pitchFamily="2" charset="0"/>
            </a:endParaRPr>
          </a:p>
        </p:txBody>
      </p:sp>
      <p:pic>
        <p:nvPicPr>
          <p:cNvPr id="6" name="Picture 5">
            <a:extLst>
              <a:ext uri="{FF2B5EF4-FFF2-40B4-BE49-F238E27FC236}">
                <a16:creationId xmlns:a16="http://schemas.microsoft.com/office/drawing/2014/main" id="{D791BDDC-2D20-7964-3519-66F7C1BDC845}"/>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397169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89F52-37A0-B44F-797F-504A5FAC162F}"/>
              </a:ext>
            </a:extLst>
          </p:cNvPr>
          <p:cNvSpPr>
            <a:spLocks noGrp="1"/>
          </p:cNvSpPr>
          <p:nvPr>
            <p:ph type="title"/>
          </p:nvPr>
        </p:nvSpPr>
        <p:spPr>
          <a:xfrm>
            <a:off x="1609344" y="1113130"/>
            <a:ext cx="14752320" cy="7878470"/>
          </a:xfrm>
        </p:spPr>
        <p:txBody>
          <a:bodyPr anchor="ctr">
            <a:normAutofit/>
          </a:bodyPr>
          <a:lstStyle/>
          <a:p>
            <a:pPr algn="ctr"/>
            <a:r>
              <a:rPr lang="en-US" sz="6000" dirty="0">
                <a:latin typeface="Tenorite" panose="00000500000000000000" pitchFamily="2" charset="0"/>
              </a:rPr>
              <a:t>Additional Health and Wildfires </a:t>
            </a:r>
            <a:br>
              <a:rPr lang="en-US" sz="6000" dirty="0">
                <a:latin typeface="Tenorite" panose="00000500000000000000" pitchFamily="2" charset="0"/>
              </a:rPr>
            </a:br>
            <a:r>
              <a:rPr lang="en-US" sz="6000" dirty="0">
                <a:latin typeface="Tenorite" panose="00000500000000000000" pitchFamily="2" charset="0"/>
              </a:rPr>
              <a:t>Information</a:t>
            </a:r>
          </a:p>
        </p:txBody>
      </p:sp>
      <p:sp>
        <p:nvSpPr>
          <p:cNvPr id="5" name="Slide Number Placeholder 4">
            <a:extLst>
              <a:ext uri="{FF2B5EF4-FFF2-40B4-BE49-F238E27FC236}">
                <a16:creationId xmlns:a16="http://schemas.microsoft.com/office/drawing/2014/main" id="{39E009D4-6A0B-A355-9786-63C0424DE60A}"/>
              </a:ext>
            </a:extLst>
          </p:cNvPr>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35695291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3F913-8ABF-81EC-04CA-E74190B0D5C9}"/>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2462034-CB04-CDF4-7CCB-5A8E5BC49FE6}"/>
              </a:ext>
            </a:extLst>
          </p:cNvPr>
          <p:cNvSpPr>
            <a:spLocks noGrp="1"/>
          </p:cNvSpPr>
          <p:nvPr>
            <p:ph type="sldNum" sz="quarter" idx="12"/>
          </p:nvPr>
        </p:nvSpPr>
        <p:spPr>
          <a:xfrm>
            <a:off x="15629890" y="9528125"/>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16</a:t>
            </a:fld>
            <a:endParaRPr lang="en-US" sz="1200" dirty="0">
              <a:solidFill>
                <a:srgbClr val="000000"/>
              </a:solidFill>
              <a:latin typeface="Calibri" panose="020F0502020204030204"/>
            </a:endParaRPr>
          </a:p>
        </p:txBody>
      </p:sp>
      <p:sp>
        <p:nvSpPr>
          <p:cNvPr id="9" name="Title 8">
            <a:extLst>
              <a:ext uri="{FF2B5EF4-FFF2-40B4-BE49-F238E27FC236}">
                <a16:creationId xmlns:a16="http://schemas.microsoft.com/office/drawing/2014/main" id="{D7BBFD73-692A-5E34-5626-8E36EC15A84F}"/>
              </a:ext>
            </a:extLst>
          </p:cNvPr>
          <p:cNvSpPr txBox="1">
            <a:spLocks noGrp="1"/>
          </p:cNvSpPr>
          <p:nvPr>
            <p:ph type="title" idx="4294967295"/>
          </p:nvPr>
        </p:nvSpPr>
        <p:spPr>
          <a:xfrm>
            <a:off x="634999" y="518302"/>
            <a:ext cx="16687800" cy="4345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defTabSz="914400">
              <a:lnSpc>
                <a:spcPts val="32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2025 Los Angeles fires: Health impacts</a:t>
            </a:r>
          </a:p>
        </p:txBody>
      </p:sp>
      <p:graphicFrame>
        <p:nvGraphicFramePr>
          <p:cNvPr id="2" name="Table 1">
            <a:extLst>
              <a:ext uri="{FF2B5EF4-FFF2-40B4-BE49-F238E27FC236}">
                <a16:creationId xmlns:a16="http://schemas.microsoft.com/office/drawing/2014/main" id="{53133130-99AE-7CB0-2E04-0441873E7B74}"/>
              </a:ext>
            </a:extLst>
          </p:cNvPr>
          <p:cNvGraphicFramePr>
            <a:graphicFrameLocks noGrp="1"/>
          </p:cNvGraphicFramePr>
          <p:nvPr>
            <p:extLst>
              <p:ext uri="{D42A27DB-BD31-4B8C-83A1-F6EECF244321}">
                <p14:modId xmlns:p14="http://schemas.microsoft.com/office/powerpoint/2010/main" val="3162820650"/>
              </p:ext>
            </p:extLst>
          </p:nvPr>
        </p:nvGraphicFramePr>
        <p:xfrm>
          <a:off x="635000" y="2786287"/>
          <a:ext cx="16730981" cy="6386981"/>
        </p:xfrm>
        <a:graphic>
          <a:graphicData uri="http://schemas.openxmlformats.org/drawingml/2006/table">
            <a:tbl>
              <a:tblPr firstRow="1" bandRow="1">
                <a:tableStyleId>{5C22544A-7EE6-4342-B048-85BDC9FD1C3A}</a:tableStyleId>
              </a:tblPr>
              <a:tblGrid>
                <a:gridCol w="2514600">
                  <a:extLst>
                    <a:ext uri="{9D8B030D-6E8A-4147-A177-3AD203B41FA5}">
                      <a16:colId xmlns:a16="http://schemas.microsoft.com/office/drawing/2014/main" val="855331244"/>
                    </a:ext>
                  </a:extLst>
                </a:gridCol>
                <a:gridCol w="5334000">
                  <a:extLst>
                    <a:ext uri="{9D8B030D-6E8A-4147-A177-3AD203B41FA5}">
                      <a16:colId xmlns:a16="http://schemas.microsoft.com/office/drawing/2014/main" val="4092061304"/>
                    </a:ext>
                  </a:extLst>
                </a:gridCol>
                <a:gridCol w="8882381">
                  <a:extLst>
                    <a:ext uri="{9D8B030D-6E8A-4147-A177-3AD203B41FA5}">
                      <a16:colId xmlns:a16="http://schemas.microsoft.com/office/drawing/2014/main" val="2979032379"/>
                    </a:ext>
                  </a:extLst>
                </a:gridCol>
              </a:tblGrid>
              <a:tr h="417762">
                <a:tc>
                  <a:txBody>
                    <a:bodyPr/>
                    <a:lstStyle/>
                    <a:p>
                      <a:pPr algn="ctr"/>
                      <a:r>
                        <a:rPr lang="en-US" sz="2400" dirty="0">
                          <a:solidFill>
                            <a:schemeClr val="tx1"/>
                          </a:solidFill>
                          <a:latin typeface="Tenorite" panose="00000500000000000000" pitchFamily="2" charset="0"/>
                        </a:rPr>
                        <a:t>Data Source</a:t>
                      </a:r>
                    </a:p>
                  </a:txBody>
                  <a:tcPr marL="58293" marR="58293" marT="29146" marB="291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D7BA"/>
                    </a:solidFill>
                  </a:tcPr>
                </a:tc>
                <a:tc>
                  <a:txBody>
                    <a:bodyPr/>
                    <a:lstStyle/>
                    <a:p>
                      <a:pPr algn="ctr"/>
                      <a:r>
                        <a:rPr lang="en-US" sz="2400" dirty="0">
                          <a:solidFill>
                            <a:schemeClr val="tx1"/>
                          </a:solidFill>
                          <a:latin typeface="Tenorite" panose="00000500000000000000" pitchFamily="2" charset="0"/>
                        </a:rPr>
                        <a:t>What was measured </a:t>
                      </a:r>
                      <a:br>
                        <a:rPr lang="en-US" sz="2400" dirty="0">
                          <a:solidFill>
                            <a:schemeClr val="tx1"/>
                          </a:solidFill>
                          <a:latin typeface="Tenorite" panose="00000500000000000000" pitchFamily="2" charset="0"/>
                        </a:rPr>
                      </a:br>
                      <a:r>
                        <a:rPr lang="en-US" sz="2400" dirty="0">
                          <a:solidFill>
                            <a:schemeClr val="tx1"/>
                          </a:solidFill>
                          <a:latin typeface="Tenorite" panose="00000500000000000000" pitchFamily="2" charset="0"/>
                        </a:rPr>
                        <a:t>and when</a:t>
                      </a:r>
                    </a:p>
                  </a:txBody>
                  <a:tcPr marL="58293" marR="58293" marT="29146" marB="291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D7BA"/>
                    </a:solidFill>
                  </a:tcPr>
                </a:tc>
                <a:tc>
                  <a:txBody>
                    <a:bodyPr/>
                    <a:lstStyle/>
                    <a:p>
                      <a:pPr algn="ctr"/>
                      <a:r>
                        <a:rPr lang="en-US" sz="2400" dirty="0">
                          <a:solidFill>
                            <a:schemeClr val="tx1"/>
                          </a:solidFill>
                          <a:latin typeface="Tenorite" panose="00000500000000000000" pitchFamily="2" charset="0"/>
                        </a:rPr>
                        <a:t>Health impacts found</a:t>
                      </a:r>
                    </a:p>
                  </a:txBody>
                  <a:tcPr marL="58293" marR="58293" marT="29146" marB="2914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D7BA"/>
                    </a:solidFill>
                  </a:tcPr>
                </a:tc>
                <a:extLst>
                  <a:ext uri="{0D108BD9-81ED-4DB2-BD59-A6C34878D82A}">
                    <a16:rowId xmlns:a16="http://schemas.microsoft.com/office/drawing/2014/main" val="3787335241"/>
                  </a:ext>
                </a:extLst>
              </a:tr>
              <a:tr h="606719">
                <a:tc>
                  <a:txBody>
                    <a:bodyPr/>
                    <a:lstStyle/>
                    <a:p>
                      <a:r>
                        <a:rPr lang="en-US" sz="2400" b="0" dirty="0">
                          <a:solidFill>
                            <a:schemeClr val="tx1"/>
                          </a:solidFill>
                          <a:latin typeface="Tenorite" panose="00000500000000000000" pitchFamily="2" charset="0"/>
                        </a:rPr>
                        <a:t>Los Angeles County Dept. of Public Health</a:t>
                      </a:r>
                      <a:endParaRPr lang="en-US" sz="2400" b="0" baseline="30000" dirty="0">
                        <a:solidFill>
                          <a:schemeClr val="tx1"/>
                        </a:solidFill>
                        <a:latin typeface="Tenorite" panose="00000500000000000000" pitchFamily="2" charset="0"/>
                      </a:endParaRP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400" b="1" dirty="0">
                          <a:solidFill>
                            <a:schemeClr val="tx1"/>
                          </a:solidFill>
                          <a:latin typeface="Tenorite" panose="00000500000000000000" pitchFamily="2" charset="0"/>
                        </a:rPr>
                        <a:t>ED (Emergency Department) visits across the county</a:t>
                      </a:r>
                      <a:r>
                        <a:rPr lang="en-US" sz="2400" dirty="0">
                          <a:solidFill>
                            <a:schemeClr val="tx1"/>
                          </a:solidFill>
                          <a:latin typeface="Tenorite" panose="00000500000000000000" pitchFamily="2" charset="0"/>
                        </a:rPr>
                        <a:t>, </a:t>
                      </a:r>
                      <a:r>
                        <a:rPr lang="en-US" sz="2400" dirty="0">
                          <a:latin typeface="Tenorite" panose="00000500000000000000" pitchFamily="2" charset="0"/>
                        </a:rPr>
                        <a:t>compared to before and after the high smoke days</a:t>
                      </a:r>
                      <a:r>
                        <a:rPr lang="en-US" sz="2400" baseline="30000" dirty="0">
                          <a:solidFill>
                            <a:schemeClr val="tx1"/>
                          </a:solidFill>
                          <a:latin typeface="Tenorite" panose="00000500000000000000" pitchFamily="2" charset="0"/>
                        </a:rPr>
                        <a:t>1</a:t>
                      </a: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400" b="0" dirty="0">
                          <a:latin typeface="Tenorite" panose="00000500000000000000" pitchFamily="2" charset="0"/>
                        </a:rPr>
                        <a:t>During the peak of the smoke, Los Angeles County emergency room (ER) visits related to wildfires spiked, nearly doubling.</a:t>
                      </a:r>
                      <a:endParaRPr lang="en-US" sz="2400" b="0" dirty="0">
                        <a:solidFill>
                          <a:schemeClr val="tx1"/>
                        </a:solidFill>
                        <a:latin typeface="Tenorite" panose="00000500000000000000" pitchFamily="2" charset="0"/>
                      </a:endParaRP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24583583"/>
                  </a:ext>
                </a:extLst>
              </a:tr>
              <a:tr h="12111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Tenorite" panose="00000500000000000000" pitchFamily="2" charset="0"/>
                        </a:rPr>
                        <a:t>Cedars-Sinai Medical Center</a:t>
                      </a:r>
                      <a:endParaRPr lang="en-US" sz="2400" b="0" baseline="30000" dirty="0">
                        <a:solidFill>
                          <a:schemeClr val="tx1"/>
                        </a:solidFill>
                        <a:latin typeface="Tenorite" panose="00000500000000000000" pitchFamily="2" charset="0"/>
                      </a:endParaRP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Tenorite" panose="00000500000000000000" pitchFamily="2" charset="0"/>
                        </a:rPr>
                        <a:t>ED visits</a:t>
                      </a:r>
                      <a:r>
                        <a:rPr lang="en-US" sz="2400" dirty="0">
                          <a:solidFill>
                            <a:schemeClr val="tx1"/>
                          </a:solidFill>
                          <a:latin typeface="Tenorite" panose="00000500000000000000" pitchFamily="2" charset="0"/>
                        </a:rPr>
                        <a:t> up to 90 days after the fires, compared to 2018-2024, adjusting for COVID in 2020-2021</a:t>
                      </a:r>
                      <a:r>
                        <a:rPr lang="en-US" sz="2400" baseline="30000" dirty="0">
                          <a:solidFill>
                            <a:schemeClr val="tx1"/>
                          </a:solidFill>
                          <a:latin typeface="Tenorite" panose="00000500000000000000" pitchFamily="2" charset="0"/>
                        </a:rPr>
                        <a:t>2</a:t>
                      </a: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69863" indent="-169863">
                        <a:buFont typeface="Arial" panose="020B0604020202020204" pitchFamily="34" charset="0"/>
                        <a:buChar char="•"/>
                      </a:pPr>
                      <a:r>
                        <a:rPr lang="en-US" sz="2400" b="0" dirty="0">
                          <a:latin typeface="Tenorite" panose="00000500000000000000" pitchFamily="2" charset="0"/>
                        </a:rPr>
                        <a:t>Lung/pulmonary illness was 24% higher </a:t>
                      </a:r>
                    </a:p>
                    <a:p>
                      <a:pPr marL="169863" indent="-169863">
                        <a:buFont typeface="Arial" panose="020B0604020202020204" pitchFamily="34" charset="0"/>
                        <a:buChar char="•"/>
                      </a:pPr>
                      <a:r>
                        <a:rPr lang="en-US" sz="2400" b="0" dirty="0">
                          <a:latin typeface="Tenorite" panose="00000500000000000000" pitchFamily="2" charset="0"/>
                        </a:rPr>
                        <a:t>Heart attacks (myocardial infarction) was 46% higher</a:t>
                      </a:r>
                    </a:p>
                    <a:p>
                      <a:pPr marL="169863" indent="-169863">
                        <a:buFont typeface="Arial" panose="020B0604020202020204" pitchFamily="34" charset="0"/>
                        <a:buChar char="•"/>
                      </a:pPr>
                      <a:r>
                        <a:rPr lang="en-US" sz="2400" b="0" dirty="0">
                          <a:latin typeface="Tenorite" panose="00000500000000000000" pitchFamily="2" charset="0"/>
                        </a:rPr>
                        <a:t>Abnormal blood tests were 118% higher</a:t>
                      </a:r>
                      <a:endParaRPr lang="en-US" sz="2400" b="0" dirty="0">
                        <a:solidFill>
                          <a:schemeClr val="tx1"/>
                        </a:solidFill>
                        <a:latin typeface="Tenorite" panose="00000500000000000000" pitchFamily="2" charset="0"/>
                      </a:endParaRP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72818553"/>
                  </a:ext>
                </a:extLst>
              </a:tr>
              <a:tr h="1607826">
                <a:tc>
                  <a:txBody>
                    <a:bodyPr/>
                    <a:lstStyle/>
                    <a:p>
                      <a:r>
                        <a:rPr lang="en-US" sz="2400" b="0" dirty="0">
                          <a:solidFill>
                            <a:schemeClr val="tx1"/>
                          </a:solidFill>
                          <a:latin typeface="Tenorite" panose="00000500000000000000" pitchFamily="2" charset="0"/>
                        </a:rPr>
                        <a:t>Kaiser Permanente Medical Centers</a:t>
                      </a: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Tenorite" panose="00000500000000000000" pitchFamily="2" charset="0"/>
                        </a:rPr>
                        <a:t>Virtual/outpatient visits</a:t>
                      </a:r>
                      <a:r>
                        <a:rPr lang="en-US" sz="2400" dirty="0">
                          <a:solidFill>
                            <a:schemeClr val="tx1"/>
                          </a:solidFill>
                          <a:latin typeface="Tenorite" panose="00000500000000000000" pitchFamily="2" charset="0"/>
                        </a:rPr>
                        <a:t>, 1 week after the fires, compared to the previous period</a:t>
                      </a:r>
                      <a:r>
                        <a:rPr lang="en-US" sz="2400" baseline="30000" dirty="0">
                          <a:solidFill>
                            <a:schemeClr val="tx1"/>
                          </a:solidFill>
                          <a:latin typeface="Tenorite" panose="00000500000000000000" pitchFamily="2" charset="0"/>
                        </a:rPr>
                        <a:t>3</a:t>
                      </a: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69863" indent="-169863">
                        <a:buFont typeface="Arial" panose="020B0604020202020204" pitchFamily="34" charset="0"/>
                        <a:buChar char="•"/>
                      </a:pPr>
                      <a:r>
                        <a:rPr lang="en-US" sz="2400" b="0" dirty="0">
                          <a:solidFill>
                            <a:schemeClr val="tx1"/>
                          </a:solidFill>
                          <a:latin typeface="Tenorite" panose="00000500000000000000" pitchFamily="2" charset="0"/>
                        </a:rPr>
                        <a:t>Respiratory visits were 34-41% higher </a:t>
                      </a:r>
                    </a:p>
                    <a:p>
                      <a:pPr marL="169863" indent="-169863">
                        <a:buFont typeface="Arial" panose="020B0604020202020204" pitchFamily="34" charset="0"/>
                        <a:buChar char="•"/>
                      </a:pPr>
                      <a:r>
                        <a:rPr lang="en-US" sz="2400" b="0" dirty="0">
                          <a:solidFill>
                            <a:schemeClr val="tx1"/>
                          </a:solidFill>
                          <a:latin typeface="Tenorite" panose="00000500000000000000" pitchFamily="2" charset="0"/>
                        </a:rPr>
                        <a:t>Cardiovascular visits were 35% higher</a:t>
                      </a:r>
                    </a:p>
                    <a:p>
                      <a:r>
                        <a:rPr lang="en-US" sz="2400" b="0" i="1" dirty="0">
                          <a:solidFill>
                            <a:schemeClr val="tx1"/>
                          </a:solidFill>
                          <a:latin typeface="Tenorite" panose="00000500000000000000" pitchFamily="2" charset="0"/>
                        </a:rPr>
                        <a:t>For the highly exposed groups, on the first full day of fire</a:t>
                      </a:r>
                      <a:r>
                        <a:rPr lang="en-US" sz="2400" b="0" dirty="0">
                          <a:solidFill>
                            <a:schemeClr val="tx1"/>
                          </a:solidFill>
                          <a:latin typeface="Tenorite" panose="00000500000000000000" pitchFamily="2" charset="0"/>
                        </a:rPr>
                        <a:t>:</a:t>
                      </a:r>
                    </a:p>
                    <a:p>
                      <a:pPr marL="169863" indent="-169863">
                        <a:buFont typeface="Arial" panose="020B0604020202020204" pitchFamily="34" charset="0"/>
                        <a:buChar char="•"/>
                      </a:pPr>
                      <a:r>
                        <a:rPr lang="en-US" sz="2400" b="0" dirty="0">
                          <a:solidFill>
                            <a:schemeClr val="tx1"/>
                          </a:solidFill>
                          <a:latin typeface="Tenorite" panose="00000500000000000000" pitchFamily="2" charset="0"/>
                        </a:rPr>
                        <a:t>Outpatient and virtual injury visits were 18% higher</a:t>
                      </a:r>
                    </a:p>
                    <a:p>
                      <a:pPr marL="169863" indent="-169863">
                        <a:buFont typeface="Arial" panose="020B0604020202020204" pitchFamily="34" charset="0"/>
                        <a:buChar char="•"/>
                      </a:pPr>
                      <a:r>
                        <a:rPr lang="en-US" sz="2400" b="0" dirty="0">
                          <a:solidFill>
                            <a:schemeClr val="tx1"/>
                          </a:solidFill>
                          <a:latin typeface="Tenorite" panose="00000500000000000000" pitchFamily="2" charset="0"/>
                        </a:rPr>
                        <a:t>Neuropsychiatric visits were 18% higher </a:t>
                      </a: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23161036"/>
                  </a:ext>
                </a:extLst>
              </a:tr>
              <a:tr h="13433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Tenorite" panose="00000500000000000000" pitchFamily="2" charset="0"/>
                        </a:rPr>
                        <a:t>Los Angeles County Death Counts</a:t>
                      </a:r>
                      <a:endParaRPr lang="en-US" sz="2400" b="0" baseline="30000" dirty="0">
                        <a:solidFill>
                          <a:schemeClr val="tx1"/>
                        </a:solidFill>
                        <a:latin typeface="Tenorite" panose="00000500000000000000" pitchFamily="2" charset="0"/>
                      </a:endParaRP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Tenorite" panose="00000500000000000000" pitchFamily="2" charset="0"/>
                        </a:rPr>
                        <a:t>All-cause mortality</a:t>
                      </a:r>
                      <a:r>
                        <a:rPr lang="en-US" sz="2400" dirty="0">
                          <a:solidFill>
                            <a:schemeClr val="tx1"/>
                          </a:solidFill>
                          <a:latin typeface="Tenorite" panose="00000500000000000000" pitchFamily="2" charset="0"/>
                        </a:rPr>
                        <a:t>, one month after the fires, compared to 2018, 2019, and 2024 (except COVID yrs)</a:t>
                      </a:r>
                      <a:r>
                        <a:rPr lang="en-US" sz="2400" baseline="30000" dirty="0">
                          <a:solidFill>
                            <a:schemeClr val="tx1"/>
                          </a:solidFill>
                          <a:latin typeface="Tenorite" panose="00000500000000000000" pitchFamily="2" charset="0"/>
                        </a:rPr>
                        <a:t>4</a:t>
                      </a: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400" b="0" dirty="0">
                          <a:solidFill>
                            <a:schemeClr val="tx1"/>
                          </a:solidFill>
                          <a:latin typeface="Tenorite" panose="00000500000000000000" pitchFamily="2" charset="0"/>
                        </a:rPr>
                        <a:t>Deaths in LA County were ~7% higher following the fires</a:t>
                      </a:r>
                    </a:p>
                  </a:txBody>
                  <a:tcPr marL="58293" marR="58293" marT="29146" marB="2914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09044135"/>
                  </a:ext>
                </a:extLst>
              </a:tr>
            </a:tbl>
          </a:graphicData>
        </a:graphic>
      </p:graphicFrame>
      <p:sp>
        <p:nvSpPr>
          <p:cNvPr id="7" name="TextBox 6">
            <a:extLst>
              <a:ext uri="{FF2B5EF4-FFF2-40B4-BE49-F238E27FC236}">
                <a16:creationId xmlns:a16="http://schemas.microsoft.com/office/drawing/2014/main" id="{C0386F4F-C241-319B-C6A6-9D72A1685238}"/>
              </a:ext>
            </a:extLst>
          </p:cNvPr>
          <p:cNvSpPr txBox="1"/>
          <p:nvPr/>
        </p:nvSpPr>
        <p:spPr>
          <a:xfrm>
            <a:off x="558801" y="9323028"/>
            <a:ext cx="16807180" cy="646331"/>
          </a:xfrm>
          <a:prstGeom prst="rect">
            <a:avLst/>
          </a:prstGeom>
          <a:noFill/>
        </p:spPr>
        <p:txBody>
          <a:bodyPr wrap="square" rtlCol="0">
            <a:spAutoFit/>
          </a:bodyPr>
          <a:lstStyle/>
          <a:p>
            <a:pPr marL="228600" indent="-228600" defTabSz="291465">
              <a:buFontTx/>
              <a:buAutoNum type="arabicPeriod"/>
              <a:defRPr/>
            </a:pPr>
            <a:r>
              <a:rPr lang="en-US" sz="900" dirty="0">
                <a:solidFill>
                  <a:schemeClr val="tx1">
                    <a:lumMod val="65000"/>
                    <a:lumOff val="35000"/>
                  </a:schemeClr>
                </a:solidFill>
                <a:latin typeface="Tenorite" panose="00000500000000000000" pitchFamily="2" charset="0"/>
              </a:rPr>
              <a:t>Kajita E. Notes from the field: emergency department use during the Los Angeles County wildfires, January 2025. </a:t>
            </a:r>
            <a:r>
              <a:rPr lang="en-US" sz="900" dirty="0" err="1">
                <a:solidFill>
                  <a:schemeClr val="tx1">
                    <a:lumMod val="65000"/>
                    <a:lumOff val="35000"/>
                  </a:schemeClr>
                </a:solidFill>
                <a:latin typeface="Tenorite" panose="00000500000000000000" pitchFamily="2" charset="0"/>
              </a:rPr>
              <a:t>MMWR</a:t>
            </a:r>
            <a:r>
              <a:rPr lang="en-US" sz="900" dirty="0">
                <a:solidFill>
                  <a:schemeClr val="tx1">
                    <a:lumMod val="65000"/>
                    <a:lumOff val="35000"/>
                  </a:schemeClr>
                </a:solidFill>
                <a:latin typeface="Tenorite" panose="00000500000000000000" pitchFamily="2" charset="0"/>
              </a:rPr>
              <a:t>. Morbidity and Mortality Weekly Report. 2025;74.</a:t>
            </a:r>
          </a:p>
          <a:p>
            <a:pPr marL="228600" indent="-228600" defTabSz="291465">
              <a:buFontTx/>
              <a:buAutoNum type="arabicPeriod"/>
              <a:defRPr/>
            </a:pPr>
            <a:r>
              <a:rPr lang="en-US" sz="900" dirty="0">
                <a:solidFill>
                  <a:schemeClr val="tx1">
                    <a:lumMod val="65000"/>
                    <a:lumOff val="35000"/>
                  </a:schemeClr>
                </a:solidFill>
                <a:latin typeface="Tenorite" panose="00000500000000000000" pitchFamily="2" charset="0"/>
              </a:rPr>
              <a:t>Casey JA,, et al. The 2025 Los Angeles Wildfires and Outpatient Acute Healthcare Utilization. </a:t>
            </a:r>
            <a:r>
              <a:rPr lang="en-US" sz="900" dirty="0" err="1">
                <a:solidFill>
                  <a:schemeClr val="tx1">
                    <a:lumMod val="65000"/>
                    <a:lumOff val="35000"/>
                  </a:schemeClr>
                </a:solidFill>
                <a:latin typeface="Tenorite" panose="00000500000000000000" pitchFamily="2" charset="0"/>
              </a:rPr>
              <a:t>medRxiv</a:t>
            </a:r>
            <a:r>
              <a:rPr lang="en-US" sz="900" dirty="0">
                <a:solidFill>
                  <a:schemeClr val="tx1">
                    <a:lumMod val="65000"/>
                    <a:lumOff val="35000"/>
                  </a:schemeClr>
                </a:solidFill>
                <a:latin typeface="Tenorite" panose="00000500000000000000" pitchFamily="2" charset="0"/>
              </a:rPr>
              <a:t>. 2025:2025.2003. 2013.25323617. </a:t>
            </a:r>
          </a:p>
          <a:p>
            <a:pPr marL="228600" indent="-228600" defTabSz="291465">
              <a:buFontTx/>
              <a:buAutoNum type="arabicPeriod"/>
              <a:defRPr/>
            </a:pPr>
            <a:r>
              <a:rPr lang="en-US" sz="900" dirty="0">
                <a:solidFill>
                  <a:schemeClr val="tx1">
                    <a:lumMod val="65000"/>
                    <a:lumOff val="35000"/>
                  </a:schemeClr>
                </a:solidFill>
                <a:latin typeface="Tenorite" panose="00000500000000000000" pitchFamily="2" charset="0"/>
              </a:rPr>
              <a:t>Ebinger JE, et </a:t>
            </a:r>
            <a:r>
              <a:rPr lang="en-US" sz="900" dirty="0" err="1">
                <a:solidFill>
                  <a:schemeClr val="tx1">
                    <a:lumMod val="65000"/>
                    <a:lumOff val="35000"/>
                  </a:schemeClr>
                </a:solidFill>
                <a:latin typeface="Tenorite" panose="00000500000000000000" pitchFamily="2" charset="0"/>
              </a:rPr>
              <a:t>alJ</a:t>
            </a:r>
            <a:r>
              <a:rPr lang="en-US" sz="900" dirty="0">
                <a:solidFill>
                  <a:schemeClr val="tx1">
                    <a:lumMod val="65000"/>
                    <a:lumOff val="35000"/>
                  </a:schemeClr>
                </a:solidFill>
                <a:latin typeface="Tenorite" panose="00000500000000000000" pitchFamily="2" charset="0"/>
              </a:rPr>
              <a:t>, Botting P, Tan ZS, Claggett BL, Kwan AC. Emergency Encounters for Illness During and After the Los Angeles Wildfires. JACC. 2025 Dec 17.</a:t>
            </a:r>
          </a:p>
          <a:p>
            <a:pPr marL="228600" indent="-228600" defTabSz="291465">
              <a:buFontTx/>
              <a:buAutoNum type="arabicPeriod"/>
              <a:defRPr/>
            </a:pPr>
            <a:r>
              <a:rPr lang="en-US" sz="900" dirty="0">
                <a:solidFill>
                  <a:schemeClr val="tx1">
                    <a:lumMod val="65000"/>
                    <a:lumOff val="35000"/>
                  </a:schemeClr>
                </a:solidFill>
                <a:latin typeface="Tenorite" panose="00000500000000000000" pitchFamily="2" charset="0"/>
              </a:rPr>
              <a:t>Paglino E, et al. Excess deaths attributable to the Los Angeles wildfires from January 5 to February 1, 2025. JAMA. 2025 Sep 16;334(11):1018-9.</a:t>
            </a:r>
          </a:p>
        </p:txBody>
      </p:sp>
      <p:sp>
        <p:nvSpPr>
          <p:cNvPr id="3" name="TextBox 2">
            <a:extLst>
              <a:ext uri="{FF2B5EF4-FFF2-40B4-BE49-F238E27FC236}">
                <a16:creationId xmlns:a16="http://schemas.microsoft.com/office/drawing/2014/main" id="{76CAE96E-3005-739D-32A9-372C5AC9E155}"/>
              </a:ext>
            </a:extLst>
          </p:cNvPr>
          <p:cNvSpPr txBox="1"/>
          <p:nvPr/>
        </p:nvSpPr>
        <p:spPr>
          <a:xfrm>
            <a:off x="613103" y="1436198"/>
            <a:ext cx="16763998" cy="1200329"/>
          </a:xfrm>
          <a:prstGeom prst="rect">
            <a:avLst/>
          </a:prstGeom>
          <a:solidFill>
            <a:srgbClr val="C9D9E1"/>
          </a:solidFill>
        </p:spPr>
        <p:txBody>
          <a:bodyPr wrap="square" rtlCol="0">
            <a:spAutoFit/>
          </a:bodyPr>
          <a:lstStyle/>
          <a:p>
            <a:r>
              <a:rPr lang="en-US" sz="2400" b="1" i="1" dirty="0">
                <a:solidFill>
                  <a:schemeClr val="accent2">
                    <a:lumMod val="75000"/>
                  </a:schemeClr>
                </a:solidFill>
                <a:latin typeface="Tenorite" panose="00000500000000000000" pitchFamily="2" charset="0"/>
              </a:rPr>
              <a:t>Note: </a:t>
            </a:r>
            <a:r>
              <a:rPr lang="en-US" sz="2400" dirty="0">
                <a:latin typeface="Tenorite" panose="00000500000000000000" pitchFamily="2" charset="0"/>
              </a:rPr>
              <a:t>The studies below may not represent the general population, as the data are from medical visits, including emergency room visits, which may reflect more vulnerable groups. We also don’t have general population details, including disparities in healthcare access and insurance coverage, or differences in symptoms and fire-related exposures.</a:t>
            </a:r>
          </a:p>
        </p:txBody>
      </p:sp>
      <p:sp>
        <p:nvSpPr>
          <p:cNvPr id="8" name="TextBox 7">
            <a:extLst>
              <a:ext uri="{FF2B5EF4-FFF2-40B4-BE49-F238E27FC236}">
                <a16:creationId xmlns:a16="http://schemas.microsoft.com/office/drawing/2014/main" id="{914157B2-5190-E03D-FFA9-F270180248AA}"/>
              </a:ext>
            </a:extLst>
          </p:cNvPr>
          <p:cNvSpPr txBox="1"/>
          <p:nvPr/>
        </p:nvSpPr>
        <p:spPr>
          <a:xfrm>
            <a:off x="558802" y="856806"/>
            <a:ext cx="16763998" cy="553100"/>
          </a:xfrm>
          <a:prstGeom prst="rect">
            <a:avLst/>
          </a:prstGeom>
          <a:noFill/>
        </p:spPr>
        <p:txBody>
          <a:bodyPr wrap="square">
            <a:spAutoFit/>
          </a:bodyPr>
          <a:lstStyle/>
          <a:p>
            <a:pPr>
              <a:lnSpc>
                <a:spcPts val="4000"/>
              </a:lnSpc>
              <a:spcBef>
                <a:spcPct val="0"/>
              </a:spcBef>
              <a:defRPr/>
            </a:pPr>
            <a:r>
              <a:rPr lang="en-US" sz="2400" dirty="0">
                <a:solidFill>
                  <a:srgbClr val="1F497D">
                    <a:lumMod val="50000"/>
                  </a:srgbClr>
                </a:solidFill>
                <a:latin typeface="Tenorite" panose="00000500000000000000" pitchFamily="2" charset="0"/>
                <a:ea typeface="The Youngest Serif"/>
                <a:cs typeface="The Youngest Serif"/>
                <a:sym typeface="The Youngest Serif"/>
              </a:rPr>
              <a:t>Palisades and Eaton fires, 38,000 acres and ~16,000 structures</a:t>
            </a:r>
            <a:endParaRPr lang="en-US" sz="2400" b="1" dirty="0">
              <a:solidFill>
                <a:srgbClr val="1F497D">
                  <a:lumMod val="50000"/>
                </a:srgbClr>
              </a:solidFill>
              <a:latin typeface="Tenorite" panose="00000500000000000000" pitchFamily="2" charset="0"/>
              <a:ea typeface="The Youngest Serif"/>
              <a:cs typeface="The Youngest Serif"/>
              <a:sym typeface="The Youngest Serif"/>
            </a:endParaRPr>
          </a:p>
        </p:txBody>
      </p:sp>
      <p:grpSp>
        <p:nvGrpSpPr>
          <p:cNvPr id="24" name="Group 23">
            <a:extLst>
              <a:ext uri="{FF2B5EF4-FFF2-40B4-BE49-F238E27FC236}">
                <a16:creationId xmlns:a16="http://schemas.microsoft.com/office/drawing/2014/main" id="{9100D765-1A6F-22E0-613B-113E39FB6CCD}"/>
              </a:ext>
              <a:ext uri="{C183D7F6-B498-43B3-948B-1728B52AA6E4}">
                <adec:decorative xmlns:adec="http://schemas.microsoft.com/office/drawing/2017/decorative" val="1"/>
              </a:ext>
            </a:extLst>
          </p:cNvPr>
          <p:cNvGrpSpPr/>
          <p:nvPr/>
        </p:nvGrpSpPr>
        <p:grpSpPr>
          <a:xfrm>
            <a:off x="16027400" y="228600"/>
            <a:ext cx="1741834" cy="1696014"/>
            <a:chOff x="6613586" y="201210"/>
            <a:chExt cx="892400" cy="892400"/>
          </a:xfrm>
        </p:grpSpPr>
        <p:sp>
          <p:nvSpPr>
            <p:cNvPr id="16" name="TextBox 15">
              <a:extLst>
                <a:ext uri="{FF2B5EF4-FFF2-40B4-BE49-F238E27FC236}">
                  <a16:creationId xmlns:a16="http://schemas.microsoft.com/office/drawing/2014/main" id="{5F45136F-9E45-B0E5-551F-E6F49E274BF1}"/>
                </a:ext>
              </a:extLst>
            </p:cNvPr>
            <p:cNvSpPr txBox="1"/>
            <p:nvPr/>
          </p:nvSpPr>
          <p:spPr>
            <a:xfrm>
              <a:off x="6613586" y="263884"/>
              <a:ext cx="685800" cy="372472"/>
            </a:xfrm>
            <a:prstGeom prst="rect">
              <a:avLst/>
            </a:prstGeom>
            <a:noFill/>
          </p:spPr>
          <p:txBody>
            <a:bodyPr wrap="square" rtlCol="0">
              <a:spAutoFit/>
            </a:bodyPr>
            <a:lstStyle/>
            <a:p>
              <a:pPr algn="ctr"/>
              <a:r>
                <a:rPr lang="en-US" sz="2000" b="1" dirty="0">
                  <a:solidFill>
                    <a:srgbClr val="6591A7"/>
                  </a:solidFill>
                  <a:latin typeface="Tenorite" panose="00000500000000000000" pitchFamily="2" charset="0"/>
                </a:rPr>
                <a:t>2025 </a:t>
              </a:r>
            </a:p>
            <a:p>
              <a:pPr algn="ctr"/>
              <a:r>
                <a:rPr lang="en-US" sz="2000" b="1" dirty="0">
                  <a:solidFill>
                    <a:srgbClr val="6591A7"/>
                  </a:solidFill>
                  <a:latin typeface="Tenorite" panose="00000500000000000000" pitchFamily="2" charset="0"/>
                </a:rPr>
                <a:t>LA Fires</a:t>
              </a:r>
            </a:p>
          </p:txBody>
        </p:sp>
        <p:pic>
          <p:nvPicPr>
            <p:cNvPr id="23" name="Picture 22">
              <a:extLst>
                <a:ext uri="{FF2B5EF4-FFF2-40B4-BE49-F238E27FC236}">
                  <a16:creationId xmlns:a16="http://schemas.microsoft.com/office/drawing/2014/main" id="{258D6FEC-8608-05A4-6BDB-829DD712802B}"/>
                </a:ext>
              </a:extLst>
            </p:cNvPr>
            <p:cNvPicPr>
              <a:picLocks noChangeAspect="1"/>
            </p:cNvPicPr>
            <p:nvPr/>
          </p:nvPicPr>
          <p:blipFill>
            <a:blip r:embed="rId3"/>
            <a:stretch>
              <a:fillRect/>
            </a:stretch>
          </p:blipFill>
          <p:spPr>
            <a:xfrm>
              <a:off x="6613586" y="201210"/>
              <a:ext cx="892400" cy="892400"/>
            </a:xfrm>
            <a:prstGeom prst="rect">
              <a:avLst/>
            </a:prstGeom>
          </p:spPr>
        </p:pic>
      </p:grpSp>
    </p:spTree>
    <p:extLst>
      <p:ext uri="{BB962C8B-B14F-4D97-AF65-F5344CB8AC3E}">
        <p14:creationId xmlns:p14="http://schemas.microsoft.com/office/powerpoint/2010/main" val="1649031338"/>
      </p:ext>
    </p:extLst>
  </p:cSld>
  <p:clrMapOvr>
    <a:masterClrMapping/>
  </p:clrMapOvr>
</p:sld>
</file>

<file path=ppt/theme/theme1.xml><?xml version="1.0" encoding="utf-8"?>
<a:theme xmlns:a="http://schemas.openxmlformats.org/drawingml/2006/main" name="Theme1">
  <a:themeElements>
    <a:clrScheme name="Custom 1">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2.xml><?xml version="1.0" encoding="utf-8"?>
<a:theme xmlns:a="http://schemas.openxmlformats.org/drawingml/2006/main" name="1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3.xml><?xml version="1.0" encoding="utf-8"?>
<a:theme xmlns:a="http://schemas.openxmlformats.org/drawingml/2006/main" name="2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80878</TotalTime>
  <Words>5102</Words>
  <Application>Microsoft Office PowerPoint</Application>
  <PresentationFormat>Custom</PresentationFormat>
  <Paragraphs>366</Paragraphs>
  <Slides>16</Slides>
  <Notes>15</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16</vt:i4>
      </vt:variant>
    </vt:vector>
  </HeadingPairs>
  <TitlesOfParts>
    <vt:vector size="29" baseType="lpstr">
      <vt:lpstr>The Youngest Serif</vt:lpstr>
      <vt:lpstr>Glacial Indifference</vt:lpstr>
      <vt:lpstr>Tenorite</vt:lpstr>
      <vt:lpstr>Calibri</vt:lpstr>
      <vt:lpstr>Arial</vt:lpstr>
      <vt:lpstr>Tenorite Display</vt:lpstr>
      <vt:lpstr>Posterama</vt:lpstr>
      <vt:lpstr>Aptos</vt:lpstr>
      <vt:lpstr>Poppins</vt:lpstr>
      <vt:lpstr>Open Sans</vt:lpstr>
      <vt:lpstr>Theme1</vt:lpstr>
      <vt:lpstr>1_Theme1</vt:lpstr>
      <vt:lpstr>2_Theme1</vt:lpstr>
      <vt:lpstr>During the Fire: Smoke, Air Quality, and Protecting Yourself  Presentation A  from the Understanding Health Impacts of Wildfires in Urban Areas series</vt:lpstr>
      <vt:lpstr>PowerPoint Presentation</vt:lpstr>
      <vt:lpstr>Wildfire smoke is unhealthy.  But it’s even worse when fires reach urban areas!</vt:lpstr>
      <vt:lpstr>What are the health effects of fire smoke?</vt:lpstr>
      <vt:lpstr>Who is most at risk for the health effects of fire smoke?</vt:lpstr>
      <vt:lpstr>Smoke is the biggest health risk and the primary exposure for most people</vt:lpstr>
      <vt:lpstr>What is my health risk from fires? How do we assess contaminant exposure? </vt:lpstr>
      <vt:lpstr>Reducing exposure to smoke reduces your health risks</vt:lpstr>
      <vt:lpstr>Reducing exposure to smoke reduces your health risks</vt:lpstr>
      <vt:lpstr>Staying safe during and after fires: Be W.A.R.E.</vt:lpstr>
      <vt:lpstr>PowerPoint Presentation</vt:lpstr>
      <vt:lpstr>Key Points:  Health Impacts of Wildfires that Reach Urban Areas</vt:lpstr>
      <vt:lpstr>Key Points:  Health Impacts of Wildfires that Reach Urban Areas</vt:lpstr>
      <vt:lpstr>Key Points:  Health Impacts of Wildfires that Reach Urban Areas</vt:lpstr>
      <vt:lpstr>Additional Health and Wildfires  Information</vt:lpstr>
      <vt:lpstr>2025 Los Angeles fires: Health impacts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Report</dc:title>
  <dc:creator>Carson, Savanna</dc:creator>
  <cp:lastModifiedBy>Carson, Savanna</cp:lastModifiedBy>
  <cp:revision>87</cp:revision>
  <cp:lastPrinted>2026-06-18T03:13:50Z</cp:lastPrinted>
  <dcterms:created xsi:type="dcterms:W3CDTF">2006-08-16T00:00:00Z</dcterms:created>
  <dcterms:modified xsi:type="dcterms:W3CDTF">2026-10-26T19:36:25Z</dcterms:modified>
  <dc:identifier>DAG6llvD0sc</dc:identifier>
</cp:coreProperties>
</file>